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56" r:id="rId2"/>
    <p:sldId id="1387" r:id="rId3"/>
    <p:sldId id="1388" r:id="rId4"/>
    <p:sldId id="261" r:id="rId5"/>
    <p:sldId id="1389" r:id="rId6"/>
    <p:sldId id="264" r:id="rId7"/>
    <p:sldId id="1390" r:id="rId8"/>
    <p:sldId id="1391" r:id="rId9"/>
    <p:sldId id="1392"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001619E-37E2-DBEE-BE0C-9F551A8A616E}" name="Brian Green" initials="BG" userId="Brian Green" providerId="None"/>
  <p188:author id="{EB4766C7-73D8-8F97-8349-B7383B1644CC}" name="Camille Peres" initials="CP" userId="S::scp2@nrc.gov::685e0a0c-4042-4392-a9e8-5c5c5d7c59d1" providerId="AD"/>
  <p188:author id="{C2ADB3FC-3C23-F6B6-E26E-8D361E212B65}" name="Camille Peres" initials="CP" userId="Camille Peres"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493"/>
    <a:srgbClr val="B9D9EC"/>
    <a:srgbClr val="FFFFFF"/>
    <a:srgbClr val="2F5496"/>
    <a:srgbClr val="D39F10"/>
    <a:srgbClr val="FFDA27"/>
    <a:srgbClr val="BE3636"/>
    <a:srgbClr val="576031"/>
    <a:srgbClr val="004B98"/>
    <a:srgbClr val="81B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A30A4AF-5902-4D2C-A6F8-8F98EB31208D}" v="2" dt="2025-06-14T11:16:37.29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57" autoAdjust="0"/>
    <p:restoredTop sz="80751" autoAdjust="0"/>
  </p:normalViewPr>
  <p:slideViewPr>
    <p:cSldViewPr snapToGrid="0" showGuides="1">
      <p:cViewPr varScale="1">
        <p:scale>
          <a:sx n="86" d="100"/>
          <a:sy n="86" d="100"/>
        </p:scale>
        <p:origin x="1626" y="78"/>
      </p:cViewPr>
      <p:guideLst>
        <p:guide orient="horz" pos="2160"/>
        <p:guide pos="3840"/>
      </p:guideLst>
    </p:cSldViewPr>
  </p:slideViewPr>
  <p:notesTextViewPr>
    <p:cViewPr>
      <p:scale>
        <a:sx n="1" d="1"/>
        <a:sy n="1" d="1"/>
      </p:scale>
      <p:origin x="0" y="0"/>
    </p:cViewPr>
  </p:notesTextViewPr>
  <p:sorterViewPr>
    <p:cViewPr>
      <p:scale>
        <a:sx n="150" d="100"/>
        <a:sy n="1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8/10/relationships/authors" Target="author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9F835F-F9D1-467C-8CDA-9D123B950831}" type="doc">
      <dgm:prSet loTypeId="urn:microsoft.com/office/officeart/2005/8/layout/hList1" loCatId="list" qsTypeId="urn:microsoft.com/office/officeart/2005/8/quickstyle/simple5" qsCatId="simple" csTypeId="urn:microsoft.com/office/officeart/2005/8/colors/accent1_2" csCatId="accent1" phldr="1"/>
      <dgm:spPr/>
      <dgm:t>
        <a:bodyPr/>
        <a:lstStyle/>
        <a:p>
          <a:endParaRPr lang="en-US"/>
        </a:p>
      </dgm:t>
    </dgm:pt>
    <dgm:pt modelId="{76B35526-25F7-413D-BF72-AE3D3887F47F}">
      <dgm:prSet/>
      <dgm:spPr/>
      <dgm:t>
        <a:bodyPr/>
        <a:lstStyle/>
        <a:p>
          <a:r>
            <a:rPr lang="en-US" dirty="0"/>
            <a:t>How we are trained</a:t>
          </a:r>
        </a:p>
      </dgm:t>
    </dgm:pt>
    <dgm:pt modelId="{224186D9-7448-4D54-A34A-D5905D5DA569}" type="parTrans" cxnId="{4FABC168-8AA3-44FA-8787-7C139274F045}">
      <dgm:prSet/>
      <dgm:spPr/>
      <dgm:t>
        <a:bodyPr/>
        <a:lstStyle/>
        <a:p>
          <a:endParaRPr lang="en-US"/>
        </a:p>
      </dgm:t>
    </dgm:pt>
    <dgm:pt modelId="{51220138-AA41-4B02-B030-66EDAE35DEB4}" type="sibTrans" cxnId="{4FABC168-8AA3-44FA-8787-7C139274F045}">
      <dgm:prSet/>
      <dgm:spPr/>
      <dgm:t>
        <a:bodyPr/>
        <a:lstStyle/>
        <a:p>
          <a:endParaRPr lang="en-US"/>
        </a:p>
      </dgm:t>
    </dgm:pt>
    <dgm:pt modelId="{CA2DF740-02D5-431D-AD81-2C358580CA5E}">
      <dgm:prSet/>
      <dgm:spPr/>
      <dgm:t>
        <a:bodyPr/>
        <a:lstStyle/>
        <a:p>
          <a:r>
            <a:rPr lang="en-US" dirty="0">
              <a:solidFill>
                <a:schemeClr val="bg2">
                  <a:lumMod val="10000"/>
                </a:schemeClr>
              </a:solidFill>
            </a:rPr>
            <a:t>Engineering</a:t>
          </a:r>
        </a:p>
      </dgm:t>
    </dgm:pt>
    <dgm:pt modelId="{1D85BE9F-9219-427B-9FC6-2623A0C4F4AB}" type="parTrans" cxnId="{76C6EDB1-3DCC-4780-8BDA-0A5C1BC656A2}">
      <dgm:prSet/>
      <dgm:spPr/>
      <dgm:t>
        <a:bodyPr/>
        <a:lstStyle/>
        <a:p>
          <a:endParaRPr lang="en-US"/>
        </a:p>
      </dgm:t>
    </dgm:pt>
    <dgm:pt modelId="{C870B295-1BF9-43CD-B893-F6CEFAFA6559}" type="sibTrans" cxnId="{76C6EDB1-3DCC-4780-8BDA-0A5C1BC656A2}">
      <dgm:prSet/>
      <dgm:spPr/>
      <dgm:t>
        <a:bodyPr/>
        <a:lstStyle/>
        <a:p>
          <a:endParaRPr lang="en-US"/>
        </a:p>
      </dgm:t>
    </dgm:pt>
    <dgm:pt modelId="{AABB32D4-5776-4A37-9484-80B7396517D4}">
      <dgm:prSet/>
      <dgm:spPr/>
      <dgm:t>
        <a:bodyPr/>
        <a:lstStyle/>
        <a:p>
          <a:r>
            <a:rPr lang="en-US" dirty="0">
              <a:solidFill>
                <a:schemeClr val="bg2">
                  <a:lumMod val="10000"/>
                </a:schemeClr>
              </a:solidFill>
            </a:rPr>
            <a:t>Psychology</a:t>
          </a:r>
        </a:p>
      </dgm:t>
    </dgm:pt>
    <dgm:pt modelId="{82E07350-6A7F-4126-A6EA-36B09FB95FB1}" type="parTrans" cxnId="{1BCF207C-B77A-4482-AC67-3D50E55D6E1F}">
      <dgm:prSet/>
      <dgm:spPr/>
      <dgm:t>
        <a:bodyPr/>
        <a:lstStyle/>
        <a:p>
          <a:endParaRPr lang="en-US"/>
        </a:p>
      </dgm:t>
    </dgm:pt>
    <dgm:pt modelId="{B6BE4198-2F3E-4F11-BDC3-7F9B3ECF2158}" type="sibTrans" cxnId="{1BCF207C-B77A-4482-AC67-3D50E55D6E1F}">
      <dgm:prSet/>
      <dgm:spPr/>
      <dgm:t>
        <a:bodyPr/>
        <a:lstStyle/>
        <a:p>
          <a:endParaRPr lang="en-US"/>
        </a:p>
      </dgm:t>
    </dgm:pt>
    <dgm:pt modelId="{746EED54-CF4C-4421-BDB0-55005A345344}">
      <dgm:prSet/>
      <dgm:spPr/>
      <dgm:t>
        <a:bodyPr/>
        <a:lstStyle/>
        <a:p>
          <a:r>
            <a:rPr lang="en-US" dirty="0">
              <a:solidFill>
                <a:schemeClr val="bg2">
                  <a:lumMod val="10000"/>
                </a:schemeClr>
              </a:solidFill>
            </a:rPr>
            <a:t>Many others…</a:t>
          </a:r>
        </a:p>
      </dgm:t>
    </dgm:pt>
    <dgm:pt modelId="{8F21D474-68C2-4B02-A664-96C74728117D}" type="parTrans" cxnId="{CA76887B-758C-4BBF-B826-368B1DC6786B}">
      <dgm:prSet/>
      <dgm:spPr/>
      <dgm:t>
        <a:bodyPr/>
        <a:lstStyle/>
        <a:p>
          <a:endParaRPr lang="en-US"/>
        </a:p>
      </dgm:t>
    </dgm:pt>
    <dgm:pt modelId="{E086F82A-F1C2-4070-A5AD-7137FAA42F85}" type="sibTrans" cxnId="{CA76887B-758C-4BBF-B826-368B1DC6786B}">
      <dgm:prSet/>
      <dgm:spPr/>
      <dgm:t>
        <a:bodyPr/>
        <a:lstStyle/>
        <a:p>
          <a:endParaRPr lang="en-US"/>
        </a:p>
      </dgm:t>
    </dgm:pt>
    <dgm:pt modelId="{61D550BC-1D40-4BFC-9824-ED6F11465615}">
      <dgm:prSet/>
      <dgm:spPr/>
      <dgm:t>
        <a:bodyPr/>
        <a:lstStyle/>
        <a:p>
          <a:r>
            <a:rPr lang="en-US" dirty="0"/>
            <a:t>Where we work</a:t>
          </a:r>
        </a:p>
      </dgm:t>
    </dgm:pt>
    <dgm:pt modelId="{4DA7AA25-11C2-49E0-A232-908BA2C975E5}" type="parTrans" cxnId="{A4C06ABE-250E-48F9-848C-286EC4EC8CE1}">
      <dgm:prSet/>
      <dgm:spPr/>
      <dgm:t>
        <a:bodyPr/>
        <a:lstStyle/>
        <a:p>
          <a:endParaRPr lang="en-US"/>
        </a:p>
      </dgm:t>
    </dgm:pt>
    <dgm:pt modelId="{3C934132-D0B0-41D4-92F5-B1F7A625732B}" type="sibTrans" cxnId="{A4C06ABE-250E-48F9-848C-286EC4EC8CE1}">
      <dgm:prSet/>
      <dgm:spPr/>
      <dgm:t>
        <a:bodyPr/>
        <a:lstStyle/>
        <a:p>
          <a:endParaRPr lang="en-US"/>
        </a:p>
      </dgm:t>
    </dgm:pt>
    <dgm:pt modelId="{C9EA41F1-8EAB-4053-8344-2D1167F32AFB}">
      <dgm:prSet/>
      <dgm:spPr/>
      <dgm:t>
        <a:bodyPr/>
        <a:lstStyle/>
        <a:p>
          <a:r>
            <a:rPr lang="en-US" dirty="0">
              <a:solidFill>
                <a:schemeClr val="bg2">
                  <a:lumMod val="10000"/>
                </a:schemeClr>
              </a:solidFill>
            </a:rPr>
            <a:t>Academics</a:t>
          </a:r>
        </a:p>
      </dgm:t>
    </dgm:pt>
    <dgm:pt modelId="{0A37405D-4B1C-4105-8880-78A35E967C13}" type="parTrans" cxnId="{845D4545-C685-4004-BDEB-C149E70C4B28}">
      <dgm:prSet/>
      <dgm:spPr/>
      <dgm:t>
        <a:bodyPr/>
        <a:lstStyle/>
        <a:p>
          <a:endParaRPr lang="en-US"/>
        </a:p>
      </dgm:t>
    </dgm:pt>
    <dgm:pt modelId="{BCBE3422-9163-4CFA-AC05-DE8BCC06EFCC}" type="sibTrans" cxnId="{845D4545-C685-4004-BDEB-C149E70C4B28}">
      <dgm:prSet/>
      <dgm:spPr/>
      <dgm:t>
        <a:bodyPr/>
        <a:lstStyle/>
        <a:p>
          <a:endParaRPr lang="en-US"/>
        </a:p>
      </dgm:t>
    </dgm:pt>
    <dgm:pt modelId="{0A48F325-6BA8-4A6B-A679-3710125C41BB}">
      <dgm:prSet/>
      <dgm:spPr/>
      <dgm:t>
        <a:bodyPr/>
        <a:lstStyle/>
        <a:p>
          <a:r>
            <a:rPr lang="en-US" dirty="0">
              <a:solidFill>
                <a:schemeClr val="bg2">
                  <a:lumMod val="10000"/>
                </a:schemeClr>
              </a:solidFill>
            </a:rPr>
            <a:t>Research labs</a:t>
          </a:r>
        </a:p>
      </dgm:t>
    </dgm:pt>
    <dgm:pt modelId="{33C838D7-2C9A-4F9D-82A4-A18C88E4D945}" type="parTrans" cxnId="{92F23F14-4BEA-492E-B9D5-159EAA09C6B9}">
      <dgm:prSet/>
      <dgm:spPr/>
      <dgm:t>
        <a:bodyPr/>
        <a:lstStyle/>
        <a:p>
          <a:endParaRPr lang="en-US"/>
        </a:p>
      </dgm:t>
    </dgm:pt>
    <dgm:pt modelId="{44EFCD4B-0215-4DC8-8EFB-32EE99CF6259}" type="sibTrans" cxnId="{92F23F14-4BEA-492E-B9D5-159EAA09C6B9}">
      <dgm:prSet/>
      <dgm:spPr/>
      <dgm:t>
        <a:bodyPr/>
        <a:lstStyle/>
        <a:p>
          <a:endParaRPr lang="en-US"/>
        </a:p>
      </dgm:t>
    </dgm:pt>
    <dgm:pt modelId="{7CA593A9-9545-4C5B-9258-3F115A153928}">
      <dgm:prSet/>
      <dgm:spPr/>
      <dgm:t>
        <a:bodyPr/>
        <a:lstStyle/>
        <a:p>
          <a:r>
            <a:rPr lang="en-US" dirty="0">
              <a:solidFill>
                <a:schemeClr val="bg2">
                  <a:lumMod val="10000"/>
                </a:schemeClr>
              </a:solidFill>
            </a:rPr>
            <a:t>Regulators</a:t>
          </a:r>
        </a:p>
      </dgm:t>
    </dgm:pt>
    <dgm:pt modelId="{0900F6BC-C5AB-4D98-8D53-2943C5ED7E4A}" type="parTrans" cxnId="{FC217A39-2CB0-4AE9-870F-E29E74C41598}">
      <dgm:prSet/>
      <dgm:spPr/>
      <dgm:t>
        <a:bodyPr/>
        <a:lstStyle/>
        <a:p>
          <a:endParaRPr lang="en-US"/>
        </a:p>
      </dgm:t>
    </dgm:pt>
    <dgm:pt modelId="{DD2B16D9-38FC-40A1-8AB8-77ABDBCB0508}" type="sibTrans" cxnId="{FC217A39-2CB0-4AE9-870F-E29E74C41598}">
      <dgm:prSet/>
      <dgm:spPr/>
      <dgm:t>
        <a:bodyPr/>
        <a:lstStyle/>
        <a:p>
          <a:endParaRPr lang="en-US"/>
        </a:p>
      </dgm:t>
    </dgm:pt>
    <dgm:pt modelId="{B467E737-A702-4C81-BEAA-C25C870D0B61}">
      <dgm:prSet/>
      <dgm:spPr/>
      <dgm:t>
        <a:bodyPr/>
        <a:lstStyle/>
        <a:p>
          <a:r>
            <a:rPr lang="en-US" dirty="0">
              <a:solidFill>
                <a:schemeClr val="bg2">
                  <a:lumMod val="10000"/>
                </a:schemeClr>
              </a:solidFill>
            </a:rPr>
            <a:t>Industry </a:t>
          </a:r>
          <a:br>
            <a:rPr lang="en-US" dirty="0">
              <a:solidFill>
                <a:schemeClr val="bg2">
                  <a:lumMod val="10000"/>
                </a:schemeClr>
              </a:solidFill>
            </a:rPr>
          </a:br>
          <a:r>
            <a:rPr lang="en-US" dirty="0">
              <a:solidFill>
                <a:schemeClr val="bg2">
                  <a:lumMod val="10000"/>
                </a:schemeClr>
              </a:solidFill>
            </a:rPr>
            <a:t>(Google, GM, Boeing)</a:t>
          </a:r>
        </a:p>
      </dgm:t>
    </dgm:pt>
    <dgm:pt modelId="{60AED7AA-3961-41D0-A08F-1CC12262EE69}" type="parTrans" cxnId="{450C3D0A-3AF1-4A88-95EF-E5CAAB74E453}">
      <dgm:prSet/>
      <dgm:spPr/>
      <dgm:t>
        <a:bodyPr/>
        <a:lstStyle/>
        <a:p>
          <a:endParaRPr lang="en-US"/>
        </a:p>
      </dgm:t>
    </dgm:pt>
    <dgm:pt modelId="{499B31B6-80FD-4484-864B-50F4735C0B40}" type="sibTrans" cxnId="{450C3D0A-3AF1-4A88-95EF-E5CAAB74E453}">
      <dgm:prSet/>
      <dgm:spPr/>
      <dgm:t>
        <a:bodyPr/>
        <a:lstStyle/>
        <a:p>
          <a:endParaRPr lang="en-US"/>
        </a:p>
      </dgm:t>
    </dgm:pt>
    <dgm:pt modelId="{50B78F9F-6112-47AA-87CC-5AD852647C81}">
      <dgm:prSet/>
      <dgm:spPr/>
      <dgm:t>
        <a:bodyPr/>
        <a:lstStyle/>
        <a:p>
          <a:r>
            <a:rPr lang="en-US" dirty="0">
              <a:solidFill>
                <a:schemeClr val="bg2">
                  <a:lumMod val="10000"/>
                </a:schemeClr>
              </a:solidFill>
            </a:rPr>
            <a:t>Consultants</a:t>
          </a:r>
        </a:p>
      </dgm:t>
    </dgm:pt>
    <dgm:pt modelId="{4E8FE262-E681-41C2-958F-5004ECDC57BF}" type="parTrans" cxnId="{3E106F4E-31E3-4FC6-91FD-2A1483C26BEA}">
      <dgm:prSet/>
      <dgm:spPr/>
      <dgm:t>
        <a:bodyPr/>
        <a:lstStyle/>
        <a:p>
          <a:endParaRPr lang="en-US"/>
        </a:p>
      </dgm:t>
    </dgm:pt>
    <dgm:pt modelId="{99E5688B-28E3-4740-9C56-0159F2E81192}" type="sibTrans" cxnId="{3E106F4E-31E3-4FC6-91FD-2A1483C26BEA}">
      <dgm:prSet/>
      <dgm:spPr/>
      <dgm:t>
        <a:bodyPr/>
        <a:lstStyle/>
        <a:p>
          <a:endParaRPr lang="en-US"/>
        </a:p>
      </dgm:t>
    </dgm:pt>
    <dgm:pt modelId="{C8BBCA92-B114-4F4C-983F-6EEF6912ED00}">
      <dgm:prSet/>
      <dgm:spPr/>
      <dgm:t>
        <a:bodyPr/>
        <a:lstStyle/>
        <a:p>
          <a:r>
            <a:rPr lang="en-US" dirty="0">
              <a:solidFill>
                <a:schemeClr val="bg2">
                  <a:lumMod val="10000"/>
                </a:schemeClr>
              </a:solidFill>
            </a:rPr>
            <a:t>Military</a:t>
          </a:r>
        </a:p>
      </dgm:t>
    </dgm:pt>
    <dgm:pt modelId="{8CA59308-6219-4E61-90C4-98E259CEE1EE}" type="parTrans" cxnId="{B315C413-8CE1-43F1-814D-F02FDB427EEB}">
      <dgm:prSet/>
      <dgm:spPr/>
      <dgm:t>
        <a:bodyPr/>
        <a:lstStyle/>
        <a:p>
          <a:endParaRPr lang="en-US"/>
        </a:p>
      </dgm:t>
    </dgm:pt>
    <dgm:pt modelId="{6FCC9BA4-A262-4312-821F-33AF2DE02E37}" type="sibTrans" cxnId="{B315C413-8CE1-43F1-814D-F02FDB427EEB}">
      <dgm:prSet/>
      <dgm:spPr/>
      <dgm:t>
        <a:bodyPr/>
        <a:lstStyle/>
        <a:p>
          <a:endParaRPr lang="en-US"/>
        </a:p>
      </dgm:t>
    </dgm:pt>
    <dgm:pt modelId="{9A7E427D-9A8C-40F2-89C3-7B2113263D6D}" type="pres">
      <dgm:prSet presAssocID="{869F835F-F9D1-467C-8CDA-9D123B950831}" presName="Name0" presStyleCnt="0">
        <dgm:presLayoutVars>
          <dgm:dir/>
          <dgm:animLvl val="lvl"/>
          <dgm:resizeHandles val="exact"/>
        </dgm:presLayoutVars>
      </dgm:prSet>
      <dgm:spPr/>
    </dgm:pt>
    <dgm:pt modelId="{BD31494D-D0E0-4052-B9B8-F2E301241EA9}" type="pres">
      <dgm:prSet presAssocID="{76B35526-25F7-413D-BF72-AE3D3887F47F}" presName="composite" presStyleCnt="0"/>
      <dgm:spPr/>
    </dgm:pt>
    <dgm:pt modelId="{4E3B4887-0240-4027-82DF-82B3D13778DB}" type="pres">
      <dgm:prSet presAssocID="{76B35526-25F7-413D-BF72-AE3D3887F47F}" presName="parTx" presStyleLbl="alignNode1" presStyleIdx="0" presStyleCnt="2">
        <dgm:presLayoutVars>
          <dgm:chMax val="0"/>
          <dgm:chPref val="0"/>
          <dgm:bulletEnabled val="1"/>
        </dgm:presLayoutVars>
      </dgm:prSet>
      <dgm:spPr/>
    </dgm:pt>
    <dgm:pt modelId="{D005D26E-D92B-45D5-9727-040BA1512F54}" type="pres">
      <dgm:prSet presAssocID="{76B35526-25F7-413D-BF72-AE3D3887F47F}" presName="desTx" presStyleLbl="alignAccFollowNode1" presStyleIdx="0" presStyleCnt="2">
        <dgm:presLayoutVars>
          <dgm:bulletEnabled val="1"/>
        </dgm:presLayoutVars>
      </dgm:prSet>
      <dgm:spPr/>
    </dgm:pt>
    <dgm:pt modelId="{480B215E-801B-4461-BC97-EEDF578B87E1}" type="pres">
      <dgm:prSet presAssocID="{51220138-AA41-4B02-B030-66EDAE35DEB4}" presName="space" presStyleCnt="0"/>
      <dgm:spPr/>
    </dgm:pt>
    <dgm:pt modelId="{0D0F58AB-9FF5-41E6-9A4B-D62A3731756B}" type="pres">
      <dgm:prSet presAssocID="{61D550BC-1D40-4BFC-9824-ED6F11465615}" presName="composite" presStyleCnt="0"/>
      <dgm:spPr/>
    </dgm:pt>
    <dgm:pt modelId="{7C6CEAD5-64B3-4376-92A2-1F0EC0C6C34F}" type="pres">
      <dgm:prSet presAssocID="{61D550BC-1D40-4BFC-9824-ED6F11465615}" presName="parTx" presStyleLbl="alignNode1" presStyleIdx="1" presStyleCnt="2">
        <dgm:presLayoutVars>
          <dgm:chMax val="0"/>
          <dgm:chPref val="0"/>
          <dgm:bulletEnabled val="1"/>
        </dgm:presLayoutVars>
      </dgm:prSet>
      <dgm:spPr/>
    </dgm:pt>
    <dgm:pt modelId="{A35B5264-1C19-411A-8248-C35AC65CEB12}" type="pres">
      <dgm:prSet presAssocID="{61D550BC-1D40-4BFC-9824-ED6F11465615}" presName="desTx" presStyleLbl="alignAccFollowNode1" presStyleIdx="1" presStyleCnt="2">
        <dgm:presLayoutVars>
          <dgm:bulletEnabled val="1"/>
        </dgm:presLayoutVars>
      </dgm:prSet>
      <dgm:spPr/>
    </dgm:pt>
  </dgm:ptLst>
  <dgm:cxnLst>
    <dgm:cxn modelId="{FB8E4E03-86FD-4E60-9BC6-8CCAA0B3D242}" type="presOf" srcId="{746EED54-CF4C-4421-BDB0-55005A345344}" destId="{D005D26E-D92B-45D5-9727-040BA1512F54}" srcOrd="0" destOrd="2" presId="urn:microsoft.com/office/officeart/2005/8/layout/hList1"/>
    <dgm:cxn modelId="{450C3D0A-3AF1-4A88-95EF-E5CAAB74E453}" srcId="{61D550BC-1D40-4BFC-9824-ED6F11465615}" destId="{B467E737-A702-4C81-BEAA-C25C870D0B61}" srcOrd="3" destOrd="0" parTransId="{60AED7AA-3961-41D0-A08F-1CC12262EE69}" sibTransId="{499B31B6-80FD-4484-864B-50F4735C0B40}"/>
    <dgm:cxn modelId="{9521400D-C46F-4768-B49A-767764637BD6}" type="presOf" srcId="{50B78F9F-6112-47AA-87CC-5AD852647C81}" destId="{A35B5264-1C19-411A-8248-C35AC65CEB12}" srcOrd="0" destOrd="4" presId="urn:microsoft.com/office/officeart/2005/8/layout/hList1"/>
    <dgm:cxn modelId="{2D84D912-5D62-477C-AC1D-A68AF62161F2}" type="presOf" srcId="{869F835F-F9D1-467C-8CDA-9D123B950831}" destId="{9A7E427D-9A8C-40F2-89C3-7B2113263D6D}" srcOrd="0" destOrd="0" presId="urn:microsoft.com/office/officeart/2005/8/layout/hList1"/>
    <dgm:cxn modelId="{B315C413-8CE1-43F1-814D-F02FDB427EEB}" srcId="{61D550BC-1D40-4BFC-9824-ED6F11465615}" destId="{C8BBCA92-B114-4F4C-983F-6EEF6912ED00}" srcOrd="5" destOrd="0" parTransId="{8CA59308-6219-4E61-90C4-98E259CEE1EE}" sibTransId="{6FCC9BA4-A262-4312-821F-33AF2DE02E37}"/>
    <dgm:cxn modelId="{92F23F14-4BEA-492E-B9D5-159EAA09C6B9}" srcId="{61D550BC-1D40-4BFC-9824-ED6F11465615}" destId="{0A48F325-6BA8-4A6B-A679-3710125C41BB}" srcOrd="1" destOrd="0" parTransId="{33C838D7-2C9A-4F9D-82A4-A18C88E4D945}" sibTransId="{44EFCD4B-0215-4DC8-8EFB-32EE99CF6259}"/>
    <dgm:cxn modelId="{1CB9A11E-9C74-4C14-9AB9-FF8A4C737538}" type="presOf" srcId="{0A48F325-6BA8-4A6B-A679-3710125C41BB}" destId="{A35B5264-1C19-411A-8248-C35AC65CEB12}" srcOrd="0" destOrd="1" presId="urn:microsoft.com/office/officeart/2005/8/layout/hList1"/>
    <dgm:cxn modelId="{26881B26-B4FE-4470-A7B5-375A2438E142}" type="presOf" srcId="{C9EA41F1-8EAB-4053-8344-2D1167F32AFB}" destId="{A35B5264-1C19-411A-8248-C35AC65CEB12}" srcOrd="0" destOrd="0" presId="urn:microsoft.com/office/officeart/2005/8/layout/hList1"/>
    <dgm:cxn modelId="{722CA12C-3AEB-40F4-96C5-9E75466EB32D}" type="presOf" srcId="{AABB32D4-5776-4A37-9484-80B7396517D4}" destId="{D005D26E-D92B-45D5-9727-040BA1512F54}" srcOrd="0" destOrd="1" presId="urn:microsoft.com/office/officeart/2005/8/layout/hList1"/>
    <dgm:cxn modelId="{FC217A39-2CB0-4AE9-870F-E29E74C41598}" srcId="{61D550BC-1D40-4BFC-9824-ED6F11465615}" destId="{7CA593A9-9545-4C5B-9258-3F115A153928}" srcOrd="2" destOrd="0" parTransId="{0900F6BC-C5AB-4D98-8D53-2943C5ED7E4A}" sibTransId="{DD2B16D9-38FC-40A1-8AB8-77ABDBCB0508}"/>
    <dgm:cxn modelId="{DD01643A-EB2A-4E74-9685-444E59AAAD86}" type="presOf" srcId="{C8BBCA92-B114-4F4C-983F-6EEF6912ED00}" destId="{A35B5264-1C19-411A-8248-C35AC65CEB12}" srcOrd="0" destOrd="5" presId="urn:microsoft.com/office/officeart/2005/8/layout/hList1"/>
    <dgm:cxn modelId="{D50D3665-2BD4-482A-AFBE-BD484EAE35D8}" type="presOf" srcId="{B467E737-A702-4C81-BEAA-C25C870D0B61}" destId="{A35B5264-1C19-411A-8248-C35AC65CEB12}" srcOrd="0" destOrd="3" presId="urn:microsoft.com/office/officeart/2005/8/layout/hList1"/>
    <dgm:cxn modelId="{845D4545-C685-4004-BDEB-C149E70C4B28}" srcId="{61D550BC-1D40-4BFC-9824-ED6F11465615}" destId="{C9EA41F1-8EAB-4053-8344-2D1167F32AFB}" srcOrd="0" destOrd="0" parTransId="{0A37405D-4B1C-4105-8880-78A35E967C13}" sibTransId="{BCBE3422-9163-4CFA-AC05-DE8BCC06EFCC}"/>
    <dgm:cxn modelId="{EAED2167-CB6E-453F-917B-522DF1700A54}" type="presOf" srcId="{CA2DF740-02D5-431D-AD81-2C358580CA5E}" destId="{D005D26E-D92B-45D5-9727-040BA1512F54}" srcOrd="0" destOrd="0" presId="urn:microsoft.com/office/officeart/2005/8/layout/hList1"/>
    <dgm:cxn modelId="{4FABC168-8AA3-44FA-8787-7C139274F045}" srcId="{869F835F-F9D1-467C-8CDA-9D123B950831}" destId="{76B35526-25F7-413D-BF72-AE3D3887F47F}" srcOrd="0" destOrd="0" parTransId="{224186D9-7448-4D54-A34A-D5905D5DA569}" sibTransId="{51220138-AA41-4B02-B030-66EDAE35DEB4}"/>
    <dgm:cxn modelId="{3E106F4E-31E3-4FC6-91FD-2A1483C26BEA}" srcId="{61D550BC-1D40-4BFC-9824-ED6F11465615}" destId="{50B78F9F-6112-47AA-87CC-5AD852647C81}" srcOrd="4" destOrd="0" parTransId="{4E8FE262-E681-41C2-958F-5004ECDC57BF}" sibTransId="{99E5688B-28E3-4740-9C56-0159F2E81192}"/>
    <dgm:cxn modelId="{CA76887B-758C-4BBF-B826-368B1DC6786B}" srcId="{76B35526-25F7-413D-BF72-AE3D3887F47F}" destId="{746EED54-CF4C-4421-BDB0-55005A345344}" srcOrd="2" destOrd="0" parTransId="{8F21D474-68C2-4B02-A664-96C74728117D}" sibTransId="{E086F82A-F1C2-4070-A5AD-7137FAA42F85}"/>
    <dgm:cxn modelId="{1BCF207C-B77A-4482-AC67-3D50E55D6E1F}" srcId="{76B35526-25F7-413D-BF72-AE3D3887F47F}" destId="{AABB32D4-5776-4A37-9484-80B7396517D4}" srcOrd="1" destOrd="0" parTransId="{82E07350-6A7F-4126-A6EA-36B09FB95FB1}" sibTransId="{B6BE4198-2F3E-4F11-BDC3-7F9B3ECF2158}"/>
    <dgm:cxn modelId="{A6837D95-B333-4FB5-A836-AECD61855095}" type="presOf" srcId="{7CA593A9-9545-4C5B-9258-3F115A153928}" destId="{A35B5264-1C19-411A-8248-C35AC65CEB12}" srcOrd="0" destOrd="2" presId="urn:microsoft.com/office/officeart/2005/8/layout/hList1"/>
    <dgm:cxn modelId="{76C6EDB1-3DCC-4780-8BDA-0A5C1BC656A2}" srcId="{76B35526-25F7-413D-BF72-AE3D3887F47F}" destId="{CA2DF740-02D5-431D-AD81-2C358580CA5E}" srcOrd="0" destOrd="0" parTransId="{1D85BE9F-9219-427B-9FC6-2623A0C4F4AB}" sibTransId="{C870B295-1BF9-43CD-B893-F6CEFAFA6559}"/>
    <dgm:cxn modelId="{A4C06ABE-250E-48F9-848C-286EC4EC8CE1}" srcId="{869F835F-F9D1-467C-8CDA-9D123B950831}" destId="{61D550BC-1D40-4BFC-9824-ED6F11465615}" srcOrd="1" destOrd="0" parTransId="{4DA7AA25-11C2-49E0-A232-908BA2C975E5}" sibTransId="{3C934132-D0B0-41D4-92F5-B1F7A625732B}"/>
    <dgm:cxn modelId="{D48FF2BE-4DD7-4FF5-82E1-86BC87A8E964}" type="presOf" srcId="{61D550BC-1D40-4BFC-9824-ED6F11465615}" destId="{7C6CEAD5-64B3-4376-92A2-1F0EC0C6C34F}" srcOrd="0" destOrd="0" presId="urn:microsoft.com/office/officeart/2005/8/layout/hList1"/>
    <dgm:cxn modelId="{974018EF-2EF4-404F-95F5-BC537966CF93}" type="presOf" srcId="{76B35526-25F7-413D-BF72-AE3D3887F47F}" destId="{4E3B4887-0240-4027-82DF-82B3D13778DB}" srcOrd="0" destOrd="0" presId="urn:microsoft.com/office/officeart/2005/8/layout/hList1"/>
    <dgm:cxn modelId="{033345DD-71F5-4C58-94B1-E8E1B17842F1}" type="presParOf" srcId="{9A7E427D-9A8C-40F2-89C3-7B2113263D6D}" destId="{BD31494D-D0E0-4052-B9B8-F2E301241EA9}" srcOrd="0" destOrd="0" presId="urn:microsoft.com/office/officeart/2005/8/layout/hList1"/>
    <dgm:cxn modelId="{CC7DD4C1-BBA8-4F5D-8251-8052FBB0FF69}" type="presParOf" srcId="{BD31494D-D0E0-4052-B9B8-F2E301241EA9}" destId="{4E3B4887-0240-4027-82DF-82B3D13778DB}" srcOrd="0" destOrd="0" presId="urn:microsoft.com/office/officeart/2005/8/layout/hList1"/>
    <dgm:cxn modelId="{53CD690D-D4A3-42D8-A4DE-C34C2B652B1D}" type="presParOf" srcId="{BD31494D-D0E0-4052-B9B8-F2E301241EA9}" destId="{D005D26E-D92B-45D5-9727-040BA1512F54}" srcOrd="1" destOrd="0" presId="urn:microsoft.com/office/officeart/2005/8/layout/hList1"/>
    <dgm:cxn modelId="{E5346480-C6CF-40DD-8B16-857A8CEDCEBE}" type="presParOf" srcId="{9A7E427D-9A8C-40F2-89C3-7B2113263D6D}" destId="{480B215E-801B-4461-BC97-EEDF578B87E1}" srcOrd="1" destOrd="0" presId="urn:microsoft.com/office/officeart/2005/8/layout/hList1"/>
    <dgm:cxn modelId="{E8699ED8-382C-4349-A3A0-F0539D47EA94}" type="presParOf" srcId="{9A7E427D-9A8C-40F2-89C3-7B2113263D6D}" destId="{0D0F58AB-9FF5-41E6-9A4B-D62A3731756B}" srcOrd="2" destOrd="0" presId="urn:microsoft.com/office/officeart/2005/8/layout/hList1"/>
    <dgm:cxn modelId="{AE7CF317-71E4-4525-9904-71B00B2F74B5}" type="presParOf" srcId="{0D0F58AB-9FF5-41E6-9A4B-D62A3731756B}" destId="{7C6CEAD5-64B3-4376-92A2-1F0EC0C6C34F}" srcOrd="0" destOrd="0" presId="urn:microsoft.com/office/officeart/2005/8/layout/hList1"/>
    <dgm:cxn modelId="{24F82C1B-635C-4D17-B05A-9FE8210FB33F}" type="presParOf" srcId="{0D0F58AB-9FF5-41E6-9A4B-D62A3731756B}" destId="{A35B5264-1C19-411A-8248-C35AC65CEB12}"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3B4887-0240-4027-82DF-82B3D13778DB}">
      <dsp:nvSpPr>
        <dsp:cNvPr id="0" name=""/>
        <dsp:cNvSpPr/>
      </dsp:nvSpPr>
      <dsp:spPr>
        <a:xfrm>
          <a:off x="51" y="34123"/>
          <a:ext cx="4913783" cy="83520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206248" tIns="117856" rIns="206248" bIns="117856" numCol="1" spcCol="1270" anchor="ctr" anchorCtr="0">
          <a:noAutofit/>
        </a:bodyPr>
        <a:lstStyle/>
        <a:p>
          <a:pPr marL="0" lvl="0" indent="0" algn="ctr" defTabSz="1289050">
            <a:lnSpc>
              <a:spcPct val="90000"/>
            </a:lnSpc>
            <a:spcBef>
              <a:spcPct val="0"/>
            </a:spcBef>
            <a:spcAft>
              <a:spcPct val="35000"/>
            </a:spcAft>
            <a:buNone/>
          </a:pPr>
          <a:r>
            <a:rPr lang="en-US" sz="2900" kern="1200" dirty="0"/>
            <a:t>How we are trained</a:t>
          </a:r>
        </a:p>
      </dsp:txBody>
      <dsp:txXfrm>
        <a:off x="51" y="34123"/>
        <a:ext cx="4913783" cy="835200"/>
      </dsp:txXfrm>
    </dsp:sp>
    <dsp:sp modelId="{D005D26E-D92B-45D5-9727-040BA1512F54}">
      <dsp:nvSpPr>
        <dsp:cNvPr id="0" name=""/>
        <dsp:cNvSpPr/>
      </dsp:nvSpPr>
      <dsp:spPr>
        <a:xfrm>
          <a:off x="51" y="869323"/>
          <a:ext cx="4913783" cy="3447891"/>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54686" tIns="154686" rIns="206248" bIns="232029" numCol="1" spcCol="1270" anchor="t" anchorCtr="0">
          <a:noAutofit/>
        </a:bodyPr>
        <a:lstStyle/>
        <a:p>
          <a:pPr marL="285750" lvl="1" indent="-285750" algn="l" defTabSz="1289050">
            <a:lnSpc>
              <a:spcPct val="90000"/>
            </a:lnSpc>
            <a:spcBef>
              <a:spcPct val="0"/>
            </a:spcBef>
            <a:spcAft>
              <a:spcPct val="15000"/>
            </a:spcAft>
            <a:buChar char="•"/>
          </a:pPr>
          <a:r>
            <a:rPr lang="en-US" sz="2900" kern="1200" dirty="0">
              <a:solidFill>
                <a:schemeClr val="bg2">
                  <a:lumMod val="10000"/>
                </a:schemeClr>
              </a:solidFill>
            </a:rPr>
            <a:t>Engineering</a:t>
          </a:r>
        </a:p>
        <a:p>
          <a:pPr marL="285750" lvl="1" indent="-285750" algn="l" defTabSz="1289050">
            <a:lnSpc>
              <a:spcPct val="90000"/>
            </a:lnSpc>
            <a:spcBef>
              <a:spcPct val="0"/>
            </a:spcBef>
            <a:spcAft>
              <a:spcPct val="15000"/>
            </a:spcAft>
            <a:buChar char="•"/>
          </a:pPr>
          <a:r>
            <a:rPr lang="en-US" sz="2900" kern="1200" dirty="0">
              <a:solidFill>
                <a:schemeClr val="bg2">
                  <a:lumMod val="10000"/>
                </a:schemeClr>
              </a:solidFill>
            </a:rPr>
            <a:t>Psychology</a:t>
          </a:r>
        </a:p>
        <a:p>
          <a:pPr marL="285750" lvl="1" indent="-285750" algn="l" defTabSz="1289050">
            <a:lnSpc>
              <a:spcPct val="90000"/>
            </a:lnSpc>
            <a:spcBef>
              <a:spcPct val="0"/>
            </a:spcBef>
            <a:spcAft>
              <a:spcPct val="15000"/>
            </a:spcAft>
            <a:buChar char="•"/>
          </a:pPr>
          <a:r>
            <a:rPr lang="en-US" sz="2900" kern="1200" dirty="0">
              <a:solidFill>
                <a:schemeClr val="bg2">
                  <a:lumMod val="10000"/>
                </a:schemeClr>
              </a:solidFill>
            </a:rPr>
            <a:t>Many others…</a:t>
          </a:r>
        </a:p>
      </dsp:txBody>
      <dsp:txXfrm>
        <a:off x="51" y="869323"/>
        <a:ext cx="4913783" cy="3447891"/>
      </dsp:txXfrm>
    </dsp:sp>
    <dsp:sp modelId="{7C6CEAD5-64B3-4376-92A2-1F0EC0C6C34F}">
      <dsp:nvSpPr>
        <dsp:cNvPr id="0" name=""/>
        <dsp:cNvSpPr/>
      </dsp:nvSpPr>
      <dsp:spPr>
        <a:xfrm>
          <a:off x="5601764" y="34123"/>
          <a:ext cx="4913783" cy="83520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206248" tIns="117856" rIns="206248" bIns="117856" numCol="1" spcCol="1270" anchor="ctr" anchorCtr="0">
          <a:noAutofit/>
        </a:bodyPr>
        <a:lstStyle/>
        <a:p>
          <a:pPr marL="0" lvl="0" indent="0" algn="ctr" defTabSz="1289050">
            <a:lnSpc>
              <a:spcPct val="90000"/>
            </a:lnSpc>
            <a:spcBef>
              <a:spcPct val="0"/>
            </a:spcBef>
            <a:spcAft>
              <a:spcPct val="35000"/>
            </a:spcAft>
            <a:buNone/>
          </a:pPr>
          <a:r>
            <a:rPr lang="en-US" sz="2900" kern="1200" dirty="0"/>
            <a:t>Where we work</a:t>
          </a:r>
        </a:p>
      </dsp:txBody>
      <dsp:txXfrm>
        <a:off x="5601764" y="34123"/>
        <a:ext cx="4913783" cy="835200"/>
      </dsp:txXfrm>
    </dsp:sp>
    <dsp:sp modelId="{A35B5264-1C19-411A-8248-C35AC65CEB12}">
      <dsp:nvSpPr>
        <dsp:cNvPr id="0" name=""/>
        <dsp:cNvSpPr/>
      </dsp:nvSpPr>
      <dsp:spPr>
        <a:xfrm>
          <a:off x="5601764" y="869323"/>
          <a:ext cx="4913783" cy="3447891"/>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54686" tIns="154686" rIns="206248" bIns="232029" numCol="1" spcCol="1270" anchor="t" anchorCtr="0">
          <a:noAutofit/>
        </a:bodyPr>
        <a:lstStyle/>
        <a:p>
          <a:pPr marL="285750" lvl="1" indent="-285750" algn="l" defTabSz="1289050">
            <a:lnSpc>
              <a:spcPct val="90000"/>
            </a:lnSpc>
            <a:spcBef>
              <a:spcPct val="0"/>
            </a:spcBef>
            <a:spcAft>
              <a:spcPct val="15000"/>
            </a:spcAft>
            <a:buChar char="•"/>
          </a:pPr>
          <a:r>
            <a:rPr lang="en-US" sz="2900" kern="1200" dirty="0">
              <a:solidFill>
                <a:schemeClr val="bg2">
                  <a:lumMod val="10000"/>
                </a:schemeClr>
              </a:solidFill>
            </a:rPr>
            <a:t>Academics</a:t>
          </a:r>
        </a:p>
        <a:p>
          <a:pPr marL="285750" lvl="1" indent="-285750" algn="l" defTabSz="1289050">
            <a:lnSpc>
              <a:spcPct val="90000"/>
            </a:lnSpc>
            <a:spcBef>
              <a:spcPct val="0"/>
            </a:spcBef>
            <a:spcAft>
              <a:spcPct val="15000"/>
            </a:spcAft>
            <a:buChar char="•"/>
          </a:pPr>
          <a:r>
            <a:rPr lang="en-US" sz="2900" kern="1200" dirty="0">
              <a:solidFill>
                <a:schemeClr val="bg2">
                  <a:lumMod val="10000"/>
                </a:schemeClr>
              </a:solidFill>
            </a:rPr>
            <a:t>Research labs</a:t>
          </a:r>
        </a:p>
        <a:p>
          <a:pPr marL="285750" lvl="1" indent="-285750" algn="l" defTabSz="1289050">
            <a:lnSpc>
              <a:spcPct val="90000"/>
            </a:lnSpc>
            <a:spcBef>
              <a:spcPct val="0"/>
            </a:spcBef>
            <a:spcAft>
              <a:spcPct val="15000"/>
            </a:spcAft>
            <a:buChar char="•"/>
          </a:pPr>
          <a:r>
            <a:rPr lang="en-US" sz="2900" kern="1200" dirty="0">
              <a:solidFill>
                <a:schemeClr val="bg2">
                  <a:lumMod val="10000"/>
                </a:schemeClr>
              </a:solidFill>
            </a:rPr>
            <a:t>Regulators</a:t>
          </a:r>
        </a:p>
        <a:p>
          <a:pPr marL="285750" lvl="1" indent="-285750" algn="l" defTabSz="1289050">
            <a:lnSpc>
              <a:spcPct val="90000"/>
            </a:lnSpc>
            <a:spcBef>
              <a:spcPct val="0"/>
            </a:spcBef>
            <a:spcAft>
              <a:spcPct val="15000"/>
            </a:spcAft>
            <a:buChar char="•"/>
          </a:pPr>
          <a:r>
            <a:rPr lang="en-US" sz="2900" kern="1200" dirty="0">
              <a:solidFill>
                <a:schemeClr val="bg2">
                  <a:lumMod val="10000"/>
                </a:schemeClr>
              </a:solidFill>
            </a:rPr>
            <a:t>Industry </a:t>
          </a:r>
          <a:br>
            <a:rPr lang="en-US" sz="2900" kern="1200" dirty="0">
              <a:solidFill>
                <a:schemeClr val="bg2">
                  <a:lumMod val="10000"/>
                </a:schemeClr>
              </a:solidFill>
            </a:rPr>
          </a:br>
          <a:r>
            <a:rPr lang="en-US" sz="2900" kern="1200" dirty="0">
              <a:solidFill>
                <a:schemeClr val="bg2">
                  <a:lumMod val="10000"/>
                </a:schemeClr>
              </a:solidFill>
            </a:rPr>
            <a:t>(Google, GM, Boeing)</a:t>
          </a:r>
        </a:p>
        <a:p>
          <a:pPr marL="285750" lvl="1" indent="-285750" algn="l" defTabSz="1289050">
            <a:lnSpc>
              <a:spcPct val="90000"/>
            </a:lnSpc>
            <a:spcBef>
              <a:spcPct val="0"/>
            </a:spcBef>
            <a:spcAft>
              <a:spcPct val="15000"/>
            </a:spcAft>
            <a:buChar char="•"/>
          </a:pPr>
          <a:r>
            <a:rPr lang="en-US" sz="2900" kern="1200" dirty="0">
              <a:solidFill>
                <a:schemeClr val="bg2">
                  <a:lumMod val="10000"/>
                </a:schemeClr>
              </a:solidFill>
            </a:rPr>
            <a:t>Consultants</a:t>
          </a:r>
        </a:p>
        <a:p>
          <a:pPr marL="285750" lvl="1" indent="-285750" algn="l" defTabSz="1289050">
            <a:lnSpc>
              <a:spcPct val="90000"/>
            </a:lnSpc>
            <a:spcBef>
              <a:spcPct val="0"/>
            </a:spcBef>
            <a:spcAft>
              <a:spcPct val="15000"/>
            </a:spcAft>
            <a:buChar char="•"/>
          </a:pPr>
          <a:r>
            <a:rPr lang="en-US" sz="2900" kern="1200" dirty="0">
              <a:solidFill>
                <a:schemeClr val="bg2">
                  <a:lumMod val="10000"/>
                </a:schemeClr>
              </a:solidFill>
            </a:rPr>
            <a:t>Military</a:t>
          </a:r>
        </a:p>
      </dsp:txBody>
      <dsp:txXfrm>
        <a:off x="5601764" y="869323"/>
        <a:ext cx="4913783" cy="3447891"/>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Lucida Sans" panose="020B0602030504020204" pitchFamily="34" charset="77"/>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Lucida Sans" panose="020B0602030504020204" pitchFamily="34" charset="77"/>
              </a:defRPr>
            </a:lvl1pPr>
          </a:lstStyle>
          <a:p>
            <a:fld id="{BECE5366-D1C9-CC4C-A84C-6A1538715C6D}" type="datetimeFigureOut">
              <a:rPr lang="en-US" smtClean="0"/>
              <a:pPr/>
              <a:t>6/14/2025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Lucida Sans" panose="020B0602030504020204" pitchFamily="34" charset="77"/>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Lucida Sans" panose="020B0602030504020204" pitchFamily="34" charset="77"/>
              </a:defRPr>
            </a:lvl1pPr>
          </a:lstStyle>
          <a:p>
            <a:fld id="{218C8934-3BC4-8546-97F7-B3C25710E6EF}" type="slidenum">
              <a:rPr lang="en-US" smtClean="0"/>
              <a:pPr/>
              <a:t>‹#›</a:t>
            </a:fld>
            <a:endParaRPr lang="en-US" dirty="0"/>
          </a:p>
        </p:txBody>
      </p:sp>
    </p:spTree>
    <p:extLst>
      <p:ext uri="{BB962C8B-B14F-4D97-AF65-F5344CB8AC3E}">
        <p14:creationId xmlns:p14="http://schemas.microsoft.com/office/powerpoint/2010/main" val="330776452"/>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Lucida Sans" panose="020B0602030504020204" pitchFamily="34" charset="77"/>
        <a:ea typeface="+mn-ea"/>
        <a:cs typeface="+mn-cs"/>
      </a:defRPr>
    </a:lvl1pPr>
    <a:lvl2pPr marL="457200" algn="l" defTabSz="914400" rtl="0" eaLnBrk="1" latinLnBrk="0" hangingPunct="1">
      <a:defRPr sz="1200" b="0" i="0" kern="1200">
        <a:solidFill>
          <a:schemeClr val="tx1"/>
        </a:solidFill>
        <a:latin typeface="Lucida Sans" panose="020B0602030504020204" pitchFamily="34" charset="77"/>
        <a:ea typeface="+mn-ea"/>
        <a:cs typeface="+mn-cs"/>
      </a:defRPr>
    </a:lvl2pPr>
    <a:lvl3pPr marL="914400" algn="l" defTabSz="914400" rtl="0" eaLnBrk="1" latinLnBrk="0" hangingPunct="1">
      <a:defRPr sz="1200" b="0" i="0" kern="1200">
        <a:solidFill>
          <a:schemeClr val="tx1"/>
        </a:solidFill>
        <a:latin typeface="Lucida Sans" panose="020B0602030504020204" pitchFamily="34" charset="77"/>
        <a:ea typeface="+mn-ea"/>
        <a:cs typeface="+mn-cs"/>
      </a:defRPr>
    </a:lvl3pPr>
    <a:lvl4pPr marL="1371600" algn="l" defTabSz="914400" rtl="0" eaLnBrk="1" latinLnBrk="0" hangingPunct="1">
      <a:defRPr sz="1200" b="0" i="0" kern="1200">
        <a:solidFill>
          <a:schemeClr val="tx1"/>
        </a:solidFill>
        <a:latin typeface="Lucida Sans" panose="020B0602030504020204" pitchFamily="34" charset="77"/>
        <a:ea typeface="+mn-ea"/>
        <a:cs typeface="+mn-cs"/>
      </a:defRPr>
    </a:lvl4pPr>
    <a:lvl5pPr marL="1828800" algn="l" defTabSz="914400" rtl="0" eaLnBrk="1" latinLnBrk="0" hangingPunct="1">
      <a:defRPr sz="1200" b="0" i="0" kern="1200">
        <a:solidFill>
          <a:schemeClr val="tx1"/>
        </a:solidFill>
        <a:latin typeface="Lucida Sans" panose="020B0602030504020204" pitchFamily="34" charset="77"/>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have been many times I have gone to conferences that have “Human Factors” in the title that do not know about HFES. Thus, part of my effort here is to make sure you all do and tell you how HFES can help you. </a:t>
            </a:r>
          </a:p>
        </p:txBody>
      </p:sp>
      <p:sp>
        <p:nvSpPr>
          <p:cNvPr id="4" name="Slide Number Placeholder 3"/>
          <p:cNvSpPr>
            <a:spLocks noGrp="1"/>
          </p:cNvSpPr>
          <p:nvPr>
            <p:ph type="sldNum" sz="quarter" idx="5"/>
          </p:nvPr>
        </p:nvSpPr>
        <p:spPr/>
        <p:txBody>
          <a:bodyPr/>
          <a:lstStyle/>
          <a:p>
            <a:fld id="{218C8934-3BC4-8546-97F7-B3C25710E6EF}" type="slidenum">
              <a:rPr lang="en-US" smtClean="0"/>
              <a:pPr/>
              <a:t>2</a:t>
            </a:fld>
            <a:endParaRPr lang="en-US" dirty="0"/>
          </a:p>
        </p:txBody>
      </p:sp>
    </p:spTree>
    <p:extLst>
      <p:ext uri="{BB962C8B-B14F-4D97-AF65-F5344CB8AC3E}">
        <p14:creationId xmlns:p14="http://schemas.microsoft.com/office/powerpoint/2010/main" val="34838350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HFES is the scientific home for Human Factors and Ergonomics. </a:t>
            </a:r>
            <a:r>
              <a:rPr lang="en-US" sz="1200" dirty="0"/>
              <a:t>Industry, standards, and regulatory agencies look to us for current science and best practices (not common practices)</a:t>
            </a:r>
            <a:endParaRPr lang="en-US" dirty="0"/>
          </a:p>
          <a:p>
            <a:endParaRPr lang="en-US" dirty="0"/>
          </a:p>
        </p:txBody>
      </p:sp>
      <p:sp>
        <p:nvSpPr>
          <p:cNvPr id="4" name="Slide Number Placeholder 3"/>
          <p:cNvSpPr>
            <a:spLocks noGrp="1"/>
          </p:cNvSpPr>
          <p:nvPr>
            <p:ph type="sldNum" sz="quarter" idx="5"/>
          </p:nvPr>
        </p:nvSpPr>
        <p:spPr/>
        <p:txBody>
          <a:bodyPr/>
          <a:lstStyle/>
          <a:p>
            <a:fld id="{218C8934-3BC4-8546-97F7-B3C25710E6EF}" type="slidenum">
              <a:rPr lang="en-US" smtClean="0"/>
              <a:pPr/>
              <a:t>3</a:t>
            </a:fld>
            <a:endParaRPr lang="en-US" dirty="0"/>
          </a:p>
        </p:txBody>
      </p:sp>
    </p:spTree>
    <p:extLst>
      <p:ext uri="{BB962C8B-B14F-4D97-AF65-F5344CB8AC3E}">
        <p14:creationId xmlns:p14="http://schemas.microsoft.com/office/powerpoint/2010/main" val="35109079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5"/>
          </p:nvPr>
        </p:nvSpPr>
        <p:spPr/>
        <p:txBody>
          <a:bodyPr/>
          <a:lstStyle/>
          <a:p>
            <a:fld id="{218C8934-3BC4-8546-97F7-B3C25710E6EF}" type="slidenum">
              <a:rPr lang="en-US" smtClean="0"/>
              <a:pPr/>
              <a:t>4</a:t>
            </a:fld>
            <a:endParaRPr lang="en-US" dirty="0"/>
          </a:p>
        </p:txBody>
      </p:sp>
    </p:spTree>
    <p:extLst>
      <p:ext uri="{BB962C8B-B14F-4D97-AF65-F5344CB8AC3E}">
        <p14:creationId xmlns:p14="http://schemas.microsoft.com/office/powerpoint/2010/main" val="8426498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6408B1-F8B4-4F0D-3FF9-AEB1B37A20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D337B3-BBA1-067C-9144-16892570A3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91444D-7048-9F06-B681-CB5B24505A4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“Some of you or some of the people in your organization know how to do these things, FOR THE FACILITIES YOU CURRENTLY HAVE. But what about when it’s time to do this for a completely different type of facility? It’s important to have a deep enough knowledge of the method and the theory behind the method to appropriately apply it to new situations.”</a:t>
            </a:r>
          </a:p>
        </p:txBody>
      </p:sp>
      <p:sp>
        <p:nvSpPr>
          <p:cNvPr id="4" name="Slide Number Placeholder 3">
            <a:extLst>
              <a:ext uri="{FF2B5EF4-FFF2-40B4-BE49-F238E27FC236}">
                <a16:creationId xmlns:a16="http://schemas.microsoft.com/office/drawing/2014/main" id="{DEC02645-922D-B078-ADB1-8CC259FDB57C}"/>
              </a:ext>
            </a:extLst>
          </p:cNvPr>
          <p:cNvSpPr>
            <a:spLocks noGrp="1"/>
          </p:cNvSpPr>
          <p:nvPr>
            <p:ph type="sldNum" sz="quarter" idx="5"/>
          </p:nvPr>
        </p:nvSpPr>
        <p:spPr/>
        <p:txBody>
          <a:bodyPr/>
          <a:lstStyle/>
          <a:p>
            <a:fld id="{02833525-65E0-48F9-AB8D-0B9BC9662DA9}" type="slidenum">
              <a:rPr lang="en-US" smtClean="0"/>
              <a:t>5</a:t>
            </a:fld>
            <a:endParaRPr lang="en-US"/>
          </a:p>
        </p:txBody>
      </p:sp>
    </p:spTree>
    <p:extLst>
      <p:ext uri="{BB962C8B-B14F-4D97-AF65-F5344CB8AC3E}">
        <p14:creationId xmlns:p14="http://schemas.microsoft.com/office/powerpoint/2010/main" val="21639405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2833525-65E0-48F9-AB8D-0B9BC9662DA9}" type="slidenum">
              <a:rPr lang="en-US" smtClean="0"/>
              <a:t>6</a:t>
            </a:fld>
            <a:endParaRPr lang="en-US"/>
          </a:p>
        </p:txBody>
      </p:sp>
    </p:spTree>
    <p:extLst>
      <p:ext uri="{BB962C8B-B14F-4D97-AF65-F5344CB8AC3E}">
        <p14:creationId xmlns:p14="http://schemas.microsoft.com/office/powerpoint/2010/main" val="21676720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2">
            <a:lumMod val="50000"/>
          </a:schemeClr>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69389E9-A139-349B-C767-5DCEA4B87B6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89452" y="-69573"/>
            <a:ext cx="12401856" cy="6976044"/>
          </a:xfrm>
          <a:prstGeom prst="rect">
            <a:avLst/>
          </a:prstGeom>
        </p:spPr>
      </p:pic>
      <p:sp>
        <p:nvSpPr>
          <p:cNvPr id="2" name="Title 1"/>
          <p:cNvSpPr>
            <a:spLocks noGrp="1"/>
          </p:cNvSpPr>
          <p:nvPr>
            <p:ph type="ctrTitle" hasCustomPrompt="1"/>
          </p:nvPr>
        </p:nvSpPr>
        <p:spPr>
          <a:xfrm>
            <a:off x="427383" y="424178"/>
            <a:ext cx="6291470" cy="3130769"/>
          </a:xfrm>
        </p:spPr>
        <p:txBody>
          <a:bodyPr anchor="b">
            <a:normAutofit/>
          </a:bodyPr>
          <a:lstStyle>
            <a:lvl1pPr algn="l">
              <a:defRPr sz="5400" b="0" i="0">
                <a:solidFill>
                  <a:srgbClr val="003493"/>
                </a:solidFill>
                <a:effectLst/>
                <a:latin typeface="Lucida Sans" panose="020B0602030504020204" pitchFamily="34" charset="77"/>
              </a:defRPr>
            </a:lvl1pPr>
          </a:lstStyle>
          <a:p>
            <a:r>
              <a:rPr lang="en-US" dirty="0"/>
              <a:t>CLICK TO EDIT MASTER TITLE STYLE</a:t>
            </a:r>
          </a:p>
        </p:txBody>
      </p:sp>
      <p:sp>
        <p:nvSpPr>
          <p:cNvPr id="3" name="Subtitle 2"/>
          <p:cNvSpPr>
            <a:spLocks noGrp="1"/>
          </p:cNvSpPr>
          <p:nvPr>
            <p:ph type="subTitle" idx="1"/>
          </p:nvPr>
        </p:nvSpPr>
        <p:spPr>
          <a:xfrm>
            <a:off x="427382" y="3761063"/>
            <a:ext cx="7209006" cy="2033449"/>
          </a:xfrm>
        </p:spPr>
        <p:txBody>
          <a:bodyPr>
            <a:normAutofit/>
          </a:bodyPr>
          <a:lstStyle>
            <a:lvl1pPr marL="0" indent="0" algn="l">
              <a:buNone/>
              <a:defRPr sz="3200" b="0" i="0">
                <a:solidFill>
                  <a:schemeClr val="bg2">
                    <a:lumMod val="10000"/>
                  </a:schemeClr>
                </a:solidFill>
                <a:effectLst/>
                <a:latin typeface="Lucida Sans" panose="020B0602030504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080906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Lucida Sans" panose="020B0602030504020204" pitchFamily="34" charset="77"/>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b="0" i="0">
                <a:latin typeface="Lucida Sans" panose="020B0602030504020204" pitchFamily="34" charset="77"/>
              </a:defRPr>
            </a:lvl1pPr>
            <a:lvl2pPr>
              <a:defRPr b="0" i="0">
                <a:latin typeface="Lucida Sans" panose="020B0602030504020204" pitchFamily="34" charset="77"/>
              </a:defRPr>
            </a:lvl2pPr>
            <a:lvl3pPr>
              <a:defRPr b="0" i="0">
                <a:latin typeface="Lucida Sans" panose="020B0602030504020204" pitchFamily="34" charset="77"/>
              </a:defRPr>
            </a:lvl3pPr>
            <a:lvl4pPr>
              <a:defRPr b="0" i="0">
                <a:latin typeface="Lucida Sans" panose="020B0602030504020204" pitchFamily="34" charset="77"/>
              </a:defRPr>
            </a:lvl4pPr>
            <a:lvl5pPr>
              <a:defRPr b="0" i="0">
                <a:latin typeface="Lucida Sans" panose="020B0602030504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b="0" i="0">
                <a:latin typeface="Lucida Sans" panose="020B0602030504020204" pitchFamily="34" charset="77"/>
              </a:defRPr>
            </a:lvl1pPr>
          </a:lstStyle>
          <a:p>
            <a:fld id="{7DAC596B-4AE8-4712-B308-997991F60E70}" type="datetimeFigureOut">
              <a:rPr lang="en-US" smtClean="0"/>
              <a:pPr/>
              <a:t>6/14/2025</a:t>
            </a:fld>
            <a:endParaRPr lang="en-US" dirty="0"/>
          </a:p>
        </p:txBody>
      </p:sp>
      <p:sp>
        <p:nvSpPr>
          <p:cNvPr id="5" name="Footer Placeholder 4"/>
          <p:cNvSpPr>
            <a:spLocks noGrp="1"/>
          </p:cNvSpPr>
          <p:nvPr>
            <p:ph type="ftr" sz="quarter" idx="11"/>
          </p:nvPr>
        </p:nvSpPr>
        <p:spPr/>
        <p:txBody>
          <a:bodyPr/>
          <a:lstStyle>
            <a:lvl1pPr>
              <a:defRPr b="0" i="0">
                <a:latin typeface="Lucida Sans" panose="020B0602030504020204" pitchFamily="34" charset="77"/>
              </a:defRPr>
            </a:lvl1pPr>
          </a:lstStyle>
          <a:p>
            <a:endParaRPr lang="en-US" dirty="0"/>
          </a:p>
        </p:txBody>
      </p:sp>
      <p:sp>
        <p:nvSpPr>
          <p:cNvPr id="6" name="Slide Number Placeholder 5"/>
          <p:cNvSpPr>
            <a:spLocks noGrp="1"/>
          </p:cNvSpPr>
          <p:nvPr>
            <p:ph type="sldNum" sz="quarter" idx="12"/>
          </p:nvPr>
        </p:nvSpPr>
        <p:spPr/>
        <p:txBody>
          <a:bodyPr/>
          <a:lstStyle>
            <a:lvl1pPr>
              <a:defRPr b="0" i="0">
                <a:latin typeface="Lucida Sans" panose="020B0602030504020204" pitchFamily="34" charset="77"/>
              </a:defRPr>
            </a:lvl1pPr>
          </a:lstStyle>
          <a:p>
            <a:fld id="{23C6260E-304F-4BA0-8E11-6E941ACC6DAE}" type="slidenum">
              <a:rPr lang="en-US" smtClean="0"/>
              <a:pPr/>
              <a:t>‹#›</a:t>
            </a:fld>
            <a:endParaRPr lang="en-US" dirty="0"/>
          </a:p>
        </p:txBody>
      </p:sp>
    </p:spTree>
    <p:extLst>
      <p:ext uri="{BB962C8B-B14F-4D97-AF65-F5344CB8AC3E}">
        <p14:creationId xmlns:p14="http://schemas.microsoft.com/office/powerpoint/2010/main" val="899630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normAutofit/>
          </a:bodyPr>
          <a:lstStyle>
            <a:lvl1pPr>
              <a:defRPr sz="4000" b="1" i="0">
                <a:latin typeface="Lucida Sans" panose="020B0602030504020204" pitchFamily="34" charset="77"/>
              </a:defRPr>
            </a:lvl1pPr>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lvl1pPr>
              <a:defRPr b="0" i="0">
                <a:latin typeface="Lucida Sans" panose="020B0602030504020204" pitchFamily="34" charset="77"/>
              </a:defRPr>
            </a:lvl1pPr>
            <a:lvl2pPr>
              <a:defRPr b="0" i="0">
                <a:latin typeface="Lucida Sans" panose="020B0602030504020204" pitchFamily="34" charset="77"/>
              </a:defRPr>
            </a:lvl2pPr>
            <a:lvl3pPr>
              <a:defRPr b="0" i="0">
                <a:latin typeface="Lucida Sans" panose="020B0602030504020204" pitchFamily="34" charset="77"/>
              </a:defRPr>
            </a:lvl3pPr>
            <a:lvl4pPr>
              <a:defRPr b="0" i="0">
                <a:latin typeface="Lucida Sans" panose="020B0602030504020204" pitchFamily="34" charset="77"/>
              </a:defRPr>
            </a:lvl4pPr>
            <a:lvl5pPr>
              <a:defRPr b="0" i="0">
                <a:latin typeface="Lucida Sans" panose="020B0602030504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9">
            <a:extLst>
              <a:ext uri="{FF2B5EF4-FFF2-40B4-BE49-F238E27FC236}">
                <a16:creationId xmlns:a16="http://schemas.microsoft.com/office/drawing/2014/main" id="{513462FD-6242-4F4B-AF93-9C3C5884C0E9}"/>
              </a:ext>
            </a:extLst>
          </p:cNvPr>
          <p:cNvSpPr>
            <a:spLocks noGrp="1"/>
          </p:cNvSpPr>
          <p:nvPr>
            <p:ph type="dt" sz="half" idx="10"/>
          </p:nvPr>
        </p:nvSpPr>
        <p:spPr/>
        <p:txBody>
          <a:bodyPr/>
          <a:lstStyle>
            <a:lvl1pPr>
              <a:defRPr b="0" i="0">
                <a:latin typeface="Lucida Sans" panose="020B0602030504020204" pitchFamily="34" charset="77"/>
              </a:defRPr>
            </a:lvl1pPr>
          </a:lstStyle>
          <a:p>
            <a:fld id="{7DAC596B-4AE8-4712-B308-997991F60E70}" type="datetimeFigureOut">
              <a:rPr lang="en-US" smtClean="0"/>
              <a:pPr/>
              <a:t>6/14/2025</a:t>
            </a:fld>
            <a:endParaRPr lang="en-US" dirty="0"/>
          </a:p>
        </p:txBody>
      </p:sp>
      <p:sp>
        <p:nvSpPr>
          <p:cNvPr id="11" name="Footer Placeholder 10">
            <a:extLst>
              <a:ext uri="{FF2B5EF4-FFF2-40B4-BE49-F238E27FC236}">
                <a16:creationId xmlns:a16="http://schemas.microsoft.com/office/drawing/2014/main" id="{F5A9147D-DC56-684C-A23C-A9D29C61EC58}"/>
              </a:ext>
            </a:extLst>
          </p:cNvPr>
          <p:cNvSpPr>
            <a:spLocks noGrp="1"/>
          </p:cNvSpPr>
          <p:nvPr>
            <p:ph type="ftr" sz="quarter" idx="11"/>
          </p:nvPr>
        </p:nvSpPr>
        <p:spPr/>
        <p:txBody>
          <a:bodyPr/>
          <a:lstStyle>
            <a:lvl1pPr>
              <a:defRPr b="0" i="0">
                <a:latin typeface="Lucida Sans" panose="020B0602030504020204" pitchFamily="34" charset="77"/>
              </a:defRPr>
            </a:lvl1pPr>
          </a:lstStyle>
          <a:p>
            <a:endParaRPr lang="en-US" dirty="0"/>
          </a:p>
        </p:txBody>
      </p:sp>
      <p:sp>
        <p:nvSpPr>
          <p:cNvPr id="12" name="Slide Number Placeholder 11">
            <a:extLst>
              <a:ext uri="{FF2B5EF4-FFF2-40B4-BE49-F238E27FC236}">
                <a16:creationId xmlns:a16="http://schemas.microsoft.com/office/drawing/2014/main" id="{A3252EFE-A527-1F46-B353-FFBBC9E39A70}"/>
              </a:ext>
            </a:extLst>
          </p:cNvPr>
          <p:cNvSpPr>
            <a:spLocks noGrp="1"/>
          </p:cNvSpPr>
          <p:nvPr>
            <p:ph type="sldNum" sz="quarter" idx="12"/>
          </p:nvPr>
        </p:nvSpPr>
        <p:spPr/>
        <p:txBody>
          <a:bodyPr/>
          <a:lstStyle>
            <a:lvl1pPr>
              <a:defRPr b="0" i="0">
                <a:latin typeface="Lucida Sans" panose="020B0602030504020204" pitchFamily="34" charset="77"/>
              </a:defRPr>
            </a:lvl1pPr>
          </a:lstStyle>
          <a:p>
            <a:fld id="{23C6260E-304F-4BA0-8E11-6E941ACC6DAE}" type="slidenum">
              <a:rPr lang="en-US" smtClean="0"/>
              <a:pPr/>
              <a:t>‹#›</a:t>
            </a:fld>
            <a:endParaRPr lang="en-US" dirty="0"/>
          </a:p>
        </p:txBody>
      </p:sp>
    </p:spTree>
    <p:extLst>
      <p:ext uri="{BB962C8B-B14F-4D97-AF65-F5344CB8AC3E}">
        <p14:creationId xmlns:p14="http://schemas.microsoft.com/office/powerpoint/2010/main" val="2660515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lnSpc>
                <a:spcPct val="95000"/>
              </a:lnSpc>
              <a:spcBef>
                <a:spcPts val="1800"/>
              </a:spcBef>
              <a:buClr>
                <a:schemeClr val="tx1"/>
              </a:buClr>
              <a:defRPr b="0" i="0">
                <a:effectLst/>
                <a:latin typeface="Lucida Sans" panose="020B0602030504020204" pitchFamily="34" charset="77"/>
              </a:defRPr>
            </a:lvl1pPr>
            <a:lvl2pPr marL="685800" indent="-228600">
              <a:lnSpc>
                <a:spcPct val="95000"/>
              </a:lnSpc>
              <a:spcBef>
                <a:spcPts val="200"/>
              </a:spcBef>
              <a:buClr>
                <a:schemeClr val="tx2"/>
              </a:buClr>
              <a:buFont typeface="Arial" panose="020B0604020202020204" pitchFamily="34" charset="0"/>
              <a:buChar char="-"/>
              <a:defRPr b="0" i="0">
                <a:effectLst/>
                <a:latin typeface="Lucida Sans" panose="020B0602030504020204" pitchFamily="34" charset="77"/>
              </a:defRPr>
            </a:lvl2pPr>
            <a:lvl3pPr marL="1143000" indent="-228600">
              <a:lnSpc>
                <a:spcPct val="95000"/>
              </a:lnSpc>
              <a:buClr>
                <a:schemeClr val="tx2"/>
              </a:buClr>
              <a:buFont typeface="Wingdings" panose="05000000000000000000" pitchFamily="2" charset="2"/>
              <a:buChar char="§"/>
              <a:defRPr b="0" i="0">
                <a:effectLst/>
                <a:latin typeface="Lucida Sans" panose="020B0602030504020204" pitchFamily="34" charset="77"/>
              </a:defRPr>
            </a:lvl3pPr>
            <a:lvl4pPr>
              <a:lnSpc>
                <a:spcPct val="95000"/>
              </a:lnSpc>
              <a:buClr>
                <a:schemeClr val="tx1"/>
              </a:buClr>
              <a:defRPr b="0" i="0">
                <a:effectLst/>
                <a:latin typeface="Lucida Sans" panose="020B0602030504020204" pitchFamily="34" charset="77"/>
              </a:defRPr>
            </a:lvl4pPr>
            <a:lvl5pPr>
              <a:lnSpc>
                <a:spcPct val="95000"/>
              </a:lnSpc>
              <a:buClr>
                <a:schemeClr val="tx1"/>
              </a:buClr>
              <a:defRPr b="0" i="0">
                <a:effectLst/>
                <a:latin typeface="Lucida Sans" panose="020B0602030504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14">
            <a:extLst>
              <a:ext uri="{FF2B5EF4-FFF2-40B4-BE49-F238E27FC236}">
                <a16:creationId xmlns:a16="http://schemas.microsoft.com/office/drawing/2014/main" id="{1B5ADA29-29F4-5D45-9563-67F92E85D77C}"/>
              </a:ext>
            </a:extLst>
          </p:cNvPr>
          <p:cNvSpPr>
            <a:spLocks noGrp="1"/>
          </p:cNvSpPr>
          <p:nvPr>
            <p:ph type="title"/>
          </p:nvPr>
        </p:nvSpPr>
        <p:spPr/>
        <p:txBody>
          <a:bodyPr/>
          <a:lstStyle>
            <a:lvl1pPr>
              <a:defRPr b="0" i="0">
                <a:latin typeface="Lucida Sans" panose="020B0602030504020204" pitchFamily="34" charset="77"/>
              </a:defRPr>
            </a:lvl1pPr>
          </a:lstStyle>
          <a:p>
            <a:r>
              <a:rPr lang="en-US" dirty="0"/>
              <a:t>Click to edit Master title style</a:t>
            </a:r>
          </a:p>
        </p:txBody>
      </p:sp>
      <p:sp>
        <p:nvSpPr>
          <p:cNvPr id="19" name="Date Placeholder 18">
            <a:extLst>
              <a:ext uri="{FF2B5EF4-FFF2-40B4-BE49-F238E27FC236}">
                <a16:creationId xmlns:a16="http://schemas.microsoft.com/office/drawing/2014/main" id="{BBBB0095-2F5A-494C-8CA2-A6C4638EB370}"/>
              </a:ext>
            </a:extLst>
          </p:cNvPr>
          <p:cNvSpPr>
            <a:spLocks noGrp="1"/>
          </p:cNvSpPr>
          <p:nvPr>
            <p:ph type="dt" sz="half" idx="10"/>
          </p:nvPr>
        </p:nvSpPr>
        <p:spPr/>
        <p:txBody>
          <a:bodyPr/>
          <a:lstStyle>
            <a:lvl1pPr>
              <a:defRPr b="0" i="0">
                <a:latin typeface="Lucida Sans" panose="020B0602030504020204" pitchFamily="34" charset="77"/>
              </a:defRPr>
            </a:lvl1pPr>
          </a:lstStyle>
          <a:p>
            <a:fld id="{7DAC596B-4AE8-4712-B308-997991F60E70}" type="datetimeFigureOut">
              <a:rPr lang="en-US" smtClean="0"/>
              <a:pPr/>
              <a:t>6/14/2025</a:t>
            </a:fld>
            <a:endParaRPr lang="en-US" dirty="0"/>
          </a:p>
        </p:txBody>
      </p:sp>
      <p:sp>
        <p:nvSpPr>
          <p:cNvPr id="20" name="Footer Placeholder 19">
            <a:extLst>
              <a:ext uri="{FF2B5EF4-FFF2-40B4-BE49-F238E27FC236}">
                <a16:creationId xmlns:a16="http://schemas.microsoft.com/office/drawing/2014/main" id="{6CDDB342-D2DD-6B40-AD2A-E7E523943F0D}"/>
              </a:ext>
            </a:extLst>
          </p:cNvPr>
          <p:cNvSpPr>
            <a:spLocks noGrp="1"/>
          </p:cNvSpPr>
          <p:nvPr>
            <p:ph type="ftr" sz="quarter" idx="11"/>
          </p:nvPr>
        </p:nvSpPr>
        <p:spPr/>
        <p:txBody>
          <a:bodyPr/>
          <a:lstStyle>
            <a:lvl1pPr>
              <a:defRPr b="0" i="0">
                <a:latin typeface="Lucida Sans" panose="020B0602030504020204" pitchFamily="34" charset="77"/>
              </a:defRPr>
            </a:lvl1pPr>
          </a:lstStyle>
          <a:p>
            <a:endParaRPr lang="en-US" dirty="0"/>
          </a:p>
        </p:txBody>
      </p:sp>
      <p:sp>
        <p:nvSpPr>
          <p:cNvPr id="21" name="Slide Number Placeholder 20">
            <a:extLst>
              <a:ext uri="{FF2B5EF4-FFF2-40B4-BE49-F238E27FC236}">
                <a16:creationId xmlns:a16="http://schemas.microsoft.com/office/drawing/2014/main" id="{E364086E-566C-E542-8E7A-FED0A4C769AE}"/>
              </a:ext>
            </a:extLst>
          </p:cNvPr>
          <p:cNvSpPr>
            <a:spLocks noGrp="1"/>
          </p:cNvSpPr>
          <p:nvPr>
            <p:ph type="sldNum" sz="quarter" idx="12"/>
          </p:nvPr>
        </p:nvSpPr>
        <p:spPr/>
        <p:txBody>
          <a:bodyPr/>
          <a:lstStyle>
            <a:lvl1pPr>
              <a:defRPr b="0" i="0">
                <a:latin typeface="Lucida Sans" panose="020B0602030504020204" pitchFamily="34" charset="77"/>
              </a:defRPr>
            </a:lvl1pPr>
          </a:lstStyle>
          <a:p>
            <a:fld id="{23C6260E-304F-4BA0-8E11-6E941ACC6DAE}" type="slidenum">
              <a:rPr lang="en-US" smtClean="0"/>
              <a:pPr/>
              <a:t>‹#›</a:t>
            </a:fld>
            <a:endParaRPr lang="en-US" dirty="0"/>
          </a:p>
        </p:txBody>
      </p:sp>
    </p:spTree>
    <p:extLst>
      <p:ext uri="{BB962C8B-B14F-4D97-AF65-F5344CB8AC3E}">
        <p14:creationId xmlns:p14="http://schemas.microsoft.com/office/powerpoint/2010/main" val="360877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normAutofit/>
          </a:bodyPr>
          <a:lstStyle>
            <a:lvl1pPr>
              <a:defRPr sz="4800" b="1" i="0">
                <a:latin typeface="Lucida Sans" panose="020B0602030504020204" pitchFamily="34" charset="77"/>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b="0" i="0">
                <a:solidFill>
                  <a:schemeClr val="tx1">
                    <a:tint val="75000"/>
                  </a:schemeClr>
                </a:solidFill>
                <a:latin typeface="Lucida Sans" panose="020B0602030504020204" pitchFamily="34"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lvl1pPr>
              <a:defRPr b="0" i="0">
                <a:latin typeface="Lucida Sans" panose="020B0602030504020204" pitchFamily="34" charset="77"/>
              </a:defRPr>
            </a:lvl1pPr>
          </a:lstStyle>
          <a:p>
            <a:fld id="{7DAC596B-4AE8-4712-B308-997991F60E70}" type="datetimeFigureOut">
              <a:rPr lang="en-US" smtClean="0"/>
              <a:pPr/>
              <a:t>6/14/2025</a:t>
            </a:fld>
            <a:endParaRPr lang="en-US" dirty="0"/>
          </a:p>
        </p:txBody>
      </p:sp>
      <p:sp>
        <p:nvSpPr>
          <p:cNvPr id="5" name="Footer Placeholder 4"/>
          <p:cNvSpPr>
            <a:spLocks noGrp="1"/>
          </p:cNvSpPr>
          <p:nvPr>
            <p:ph type="ftr" sz="quarter" idx="11"/>
          </p:nvPr>
        </p:nvSpPr>
        <p:spPr/>
        <p:txBody>
          <a:bodyPr/>
          <a:lstStyle>
            <a:lvl1pPr>
              <a:defRPr b="0" i="0">
                <a:latin typeface="Lucida Sans" panose="020B0602030504020204" pitchFamily="34" charset="77"/>
              </a:defRPr>
            </a:lvl1pPr>
          </a:lstStyle>
          <a:p>
            <a:endParaRPr lang="en-US" dirty="0"/>
          </a:p>
        </p:txBody>
      </p:sp>
      <p:sp>
        <p:nvSpPr>
          <p:cNvPr id="6" name="Slide Number Placeholder 5"/>
          <p:cNvSpPr>
            <a:spLocks noGrp="1"/>
          </p:cNvSpPr>
          <p:nvPr>
            <p:ph type="sldNum" sz="quarter" idx="12"/>
          </p:nvPr>
        </p:nvSpPr>
        <p:spPr/>
        <p:txBody>
          <a:bodyPr/>
          <a:lstStyle>
            <a:lvl1pPr>
              <a:defRPr b="0" i="0">
                <a:latin typeface="Lucida Sans" panose="020B0602030504020204" pitchFamily="34" charset="77"/>
              </a:defRPr>
            </a:lvl1pPr>
          </a:lstStyle>
          <a:p>
            <a:fld id="{23C6260E-304F-4BA0-8E11-6E941ACC6DAE}" type="slidenum">
              <a:rPr lang="en-US" smtClean="0"/>
              <a:pPr/>
              <a:t>‹#›</a:t>
            </a:fld>
            <a:endParaRPr lang="en-US" dirty="0"/>
          </a:p>
        </p:txBody>
      </p:sp>
    </p:spTree>
    <p:extLst>
      <p:ext uri="{BB962C8B-B14F-4D97-AF65-F5344CB8AC3E}">
        <p14:creationId xmlns:p14="http://schemas.microsoft.com/office/powerpoint/2010/main" val="3514161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Lucida Sans" panose="020B0602030504020204" pitchFamily="34" charset="77"/>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b="0" i="0">
                <a:latin typeface="Lucida Sans" panose="020B0602030504020204" pitchFamily="34" charset="77"/>
              </a:defRPr>
            </a:lvl1pPr>
            <a:lvl2pPr>
              <a:defRPr b="0" i="0">
                <a:latin typeface="Lucida Sans" panose="020B0602030504020204" pitchFamily="34" charset="77"/>
              </a:defRPr>
            </a:lvl2pPr>
            <a:lvl3pPr>
              <a:defRPr b="0" i="0">
                <a:latin typeface="Lucida Sans" panose="020B0602030504020204" pitchFamily="34" charset="77"/>
              </a:defRPr>
            </a:lvl3pPr>
            <a:lvl4pPr>
              <a:defRPr b="0" i="0">
                <a:latin typeface="Lucida Sans" panose="020B0602030504020204" pitchFamily="34" charset="77"/>
              </a:defRPr>
            </a:lvl4pPr>
            <a:lvl5pPr>
              <a:defRPr b="0" i="0">
                <a:latin typeface="Lucida Sans" panose="020B0602030504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b="0" i="0">
                <a:latin typeface="Lucida Sans" panose="020B0602030504020204" pitchFamily="34" charset="77"/>
              </a:defRPr>
            </a:lvl1pPr>
            <a:lvl2pPr>
              <a:defRPr b="0" i="0">
                <a:latin typeface="Lucida Sans" panose="020B0602030504020204" pitchFamily="34" charset="77"/>
              </a:defRPr>
            </a:lvl2pPr>
            <a:lvl3pPr>
              <a:defRPr b="0" i="0">
                <a:latin typeface="Lucida Sans" panose="020B0602030504020204" pitchFamily="34" charset="77"/>
              </a:defRPr>
            </a:lvl3pPr>
            <a:lvl4pPr>
              <a:defRPr b="0" i="0">
                <a:latin typeface="Lucida Sans" panose="020B0602030504020204" pitchFamily="34" charset="77"/>
              </a:defRPr>
            </a:lvl4pPr>
            <a:lvl5pPr>
              <a:defRPr b="0" i="0">
                <a:latin typeface="Lucida Sans" panose="020B0602030504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b="0" i="0">
                <a:latin typeface="Lucida Sans" panose="020B0602030504020204" pitchFamily="34" charset="77"/>
              </a:defRPr>
            </a:lvl1pPr>
          </a:lstStyle>
          <a:p>
            <a:fld id="{7DAC596B-4AE8-4712-B308-997991F60E70}" type="datetimeFigureOut">
              <a:rPr lang="en-US" smtClean="0"/>
              <a:pPr/>
              <a:t>6/14/2025</a:t>
            </a:fld>
            <a:endParaRPr lang="en-US" dirty="0"/>
          </a:p>
        </p:txBody>
      </p:sp>
      <p:sp>
        <p:nvSpPr>
          <p:cNvPr id="6" name="Footer Placeholder 5"/>
          <p:cNvSpPr>
            <a:spLocks noGrp="1"/>
          </p:cNvSpPr>
          <p:nvPr>
            <p:ph type="ftr" sz="quarter" idx="11"/>
          </p:nvPr>
        </p:nvSpPr>
        <p:spPr/>
        <p:txBody>
          <a:bodyPr/>
          <a:lstStyle>
            <a:lvl1pPr>
              <a:defRPr b="0" i="0">
                <a:latin typeface="Lucida Sans" panose="020B0602030504020204" pitchFamily="34" charset="77"/>
              </a:defRPr>
            </a:lvl1pPr>
          </a:lstStyle>
          <a:p>
            <a:endParaRPr lang="en-US" dirty="0"/>
          </a:p>
        </p:txBody>
      </p:sp>
      <p:sp>
        <p:nvSpPr>
          <p:cNvPr id="7" name="Slide Number Placeholder 6"/>
          <p:cNvSpPr>
            <a:spLocks noGrp="1"/>
          </p:cNvSpPr>
          <p:nvPr>
            <p:ph type="sldNum" sz="quarter" idx="12"/>
          </p:nvPr>
        </p:nvSpPr>
        <p:spPr/>
        <p:txBody>
          <a:bodyPr/>
          <a:lstStyle>
            <a:lvl1pPr>
              <a:defRPr b="0" i="0">
                <a:latin typeface="Lucida Sans" panose="020B0602030504020204" pitchFamily="34" charset="77"/>
              </a:defRPr>
            </a:lvl1pPr>
          </a:lstStyle>
          <a:p>
            <a:fld id="{23C6260E-304F-4BA0-8E11-6E941ACC6DAE}" type="slidenum">
              <a:rPr lang="en-US" smtClean="0"/>
              <a:pPr/>
              <a:t>‹#›</a:t>
            </a:fld>
            <a:endParaRPr lang="en-US" dirty="0"/>
          </a:p>
        </p:txBody>
      </p:sp>
    </p:spTree>
    <p:extLst>
      <p:ext uri="{BB962C8B-B14F-4D97-AF65-F5344CB8AC3E}">
        <p14:creationId xmlns:p14="http://schemas.microsoft.com/office/powerpoint/2010/main" val="4172919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b="1" i="0">
                <a:latin typeface="Lucida Sans" panose="020B0602030504020204" pitchFamily="34" charset="77"/>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0" i="0">
                <a:latin typeface="Lucida Sans" panose="020B0602030504020204" pitchFamily="34"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505075"/>
            <a:ext cx="5157787" cy="3684588"/>
          </a:xfrm>
        </p:spPr>
        <p:txBody>
          <a:bodyPr/>
          <a:lstStyle>
            <a:lvl1pPr>
              <a:defRPr b="0" i="0">
                <a:latin typeface="Lucida Sans" panose="020B0602030504020204" pitchFamily="34" charset="77"/>
              </a:defRPr>
            </a:lvl1pPr>
            <a:lvl2pPr>
              <a:defRPr b="0" i="0">
                <a:latin typeface="Lucida Sans" panose="020B0602030504020204" pitchFamily="34" charset="77"/>
              </a:defRPr>
            </a:lvl2pPr>
            <a:lvl3pPr>
              <a:defRPr b="0" i="0">
                <a:latin typeface="Lucida Sans" panose="020B0602030504020204" pitchFamily="34" charset="77"/>
              </a:defRPr>
            </a:lvl3pPr>
            <a:lvl4pPr>
              <a:defRPr b="0" i="0">
                <a:latin typeface="Lucida Sans" panose="020B0602030504020204" pitchFamily="34" charset="77"/>
              </a:defRPr>
            </a:lvl4pPr>
            <a:lvl5pPr>
              <a:defRPr b="0" i="0">
                <a:latin typeface="Lucida Sans" panose="020B0602030504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0" i="0">
                <a:latin typeface="Lucida Sans" panose="020B0602030504020204" pitchFamily="34"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b="0" i="0">
                <a:latin typeface="Lucida Sans" panose="020B0602030504020204" pitchFamily="34" charset="77"/>
              </a:defRPr>
            </a:lvl1pPr>
            <a:lvl2pPr>
              <a:defRPr b="0" i="0">
                <a:latin typeface="Lucida Sans" panose="020B0602030504020204" pitchFamily="34" charset="77"/>
              </a:defRPr>
            </a:lvl2pPr>
            <a:lvl3pPr>
              <a:defRPr b="0" i="0">
                <a:latin typeface="Lucida Sans" panose="020B0602030504020204" pitchFamily="34" charset="77"/>
              </a:defRPr>
            </a:lvl3pPr>
            <a:lvl4pPr>
              <a:defRPr b="0" i="0">
                <a:latin typeface="Lucida Sans" panose="020B0602030504020204" pitchFamily="34" charset="77"/>
              </a:defRPr>
            </a:lvl4pPr>
            <a:lvl5pPr>
              <a:defRPr b="0" i="0">
                <a:latin typeface="Lucida Sans" panose="020B0602030504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lvl1pPr>
              <a:defRPr b="0" i="0">
                <a:latin typeface="Lucida Sans" panose="020B0602030504020204" pitchFamily="34" charset="77"/>
              </a:defRPr>
            </a:lvl1pPr>
          </a:lstStyle>
          <a:p>
            <a:fld id="{7DAC596B-4AE8-4712-B308-997991F60E70}" type="datetimeFigureOut">
              <a:rPr lang="en-US" smtClean="0"/>
              <a:pPr/>
              <a:t>6/14/2025</a:t>
            </a:fld>
            <a:endParaRPr lang="en-US" dirty="0"/>
          </a:p>
        </p:txBody>
      </p:sp>
      <p:sp>
        <p:nvSpPr>
          <p:cNvPr id="8" name="Footer Placeholder 7"/>
          <p:cNvSpPr>
            <a:spLocks noGrp="1"/>
          </p:cNvSpPr>
          <p:nvPr>
            <p:ph type="ftr" sz="quarter" idx="11"/>
          </p:nvPr>
        </p:nvSpPr>
        <p:spPr/>
        <p:txBody>
          <a:bodyPr/>
          <a:lstStyle>
            <a:lvl1pPr>
              <a:defRPr b="0" i="0">
                <a:latin typeface="Lucida Sans" panose="020B0602030504020204" pitchFamily="34" charset="77"/>
              </a:defRPr>
            </a:lvl1pPr>
          </a:lstStyle>
          <a:p>
            <a:endParaRPr lang="en-US" dirty="0"/>
          </a:p>
        </p:txBody>
      </p:sp>
      <p:sp>
        <p:nvSpPr>
          <p:cNvPr id="9" name="Slide Number Placeholder 8"/>
          <p:cNvSpPr>
            <a:spLocks noGrp="1"/>
          </p:cNvSpPr>
          <p:nvPr>
            <p:ph type="sldNum" sz="quarter" idx="12"/>
          </p:nvPr>
        </p:nvSpPr>
        <p:spPr/>
        <p:txBody>
          <a:bodyPr/>
          <a:lstStyle>
            <a:lvl1pPr>
              <a:defRPr b="0" i="0">
                <a:latin typeface="Lucida Sans" panose="020B0602030504020204" pitchFamily="34" charset="77"/>
              </a:defRPr>
            </a:lvl1pPr>
          </a:lstStyle>
          <a:p>
            <a:fld id="{23C6260E-304F-4BA0-8E11-6E941ACC6DAE}" type="slidenum">
              <a:rPr lang="en-US" smtClean="0"/>
              <a:pPr/>
              <a:t>‹#›</a:t>
            </a:fld>
            <a:endParaRPr lang="en-US" dirty="0"/>
          </a:p>
        </p:txBody>
      </p:sp>
    </p:spTree>
    <p:extLst>
      <p:ext uri="{BB962C8B-B14F-4D97-AF65-F5344CB8AC3E}">
        <p14:creationId xmlns:p14="http://schemas.microsoft.com/office/powerpoint/2010/main" val="423826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Lucida Sans" panose="020B0602030504020204" pitchFamily="34" charset="77"/>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b="0" i="0">
                <a:latin typeface="Lucida Sans" panose="020B0602030504020204" pitchFamily="34" charset="77"/>
              </a:defRPr>
            </a:lvl1pPr>
          </a:lstStyle>
          <a:p>
            <a:fld id="{7DAC596B-4AE8-4712-B308-997991F60E70}" type="datetimeFigureOut">
              <a:rPr lang="en-US" smtClean="0"/>
              <a:pPr/>
              <a:t>6/14/2025</a:t>
            </a:fld>
            <a:endParaRPr lang="en-US" dirty="0"/>
          </a:p>
        </p:txBody>
      </p:sp>
      <p:sp>
        <p:nvSpPr>
          <p:cNvPr id="4" name="Footer Placeholder 3"/>
          <p:cNvSpPr>
            <a:spLocks noGrp="1"/>
          </p:cNvSpPr>
          <p:nvPr>
            <p:ph type="ftr" sz="quarter" idx="11"/>
          </p:nvPr>
        </p:nvSpPr>
        <p:spPr/>
        <p:txBody>
          <a:bodyPr/>
          <a:lstStyle>
            <a:lvl1pPr>
              <a:defRPr b="0" i="0">
                <a:latin typeface="Lucida Sans" panose="020B0602030504020204" pitchFamily="34" charset="77"/>
              </a:defRPr>
            </a:lvl1pPr>
          </a:lstStyle>
          <a:p>
            <a:endParaRPr lang="en-US" dirty="0"/>
          </a:p>
        </p:txBody>
      </p:sp>
      <p:sp>
        <p:nvSpPr>
          <p:cNvPr id="5" name="Slide Number Placeholder 4"/>
          <p:cNvSpPr>
            <a:spLocks noGrp="1"/>
          </p:cNvSpPr>
          <p:nvPr>
            <p:ph type="sldNum" sz="quarter" idx="12"/>
          </p:nvPr>
        </p:nvSpPr>
        <p:spPr/>
        <p:txBody>
          <a:bodyPr/>
          <a:lstStyle>
            <a:lvl1pPr>
              <a:defRPr b="0" i="0">
                <a:latin typeface="Lucida Sans" panose="020B0602030504020204" pitchFamily="34" charset="77"/>
              </a:defRPr>
            </a:lvl1pPr>
          </a:lstStyle>
          <a:p>
            <a:fld id="{23C6260E-304F-4BA0-8E11-6E941ACC6DAE}" type="slidenum">
              <a:rPr lang="en-US" smtClean="0"/>
              <a:pPr/>
              <a:t>‹#›</a:t>
            </a:fld>
            <a:endParaRPr lang="en-US" dirty="0"/>
          </a:p>
        </p:txBody>
      </p:sp>
    </p:spTree>
    <p:extLst>
      <p:ext uri="{BB962C8B-B14F-4D97-AF65-F5344CB8AC3E}">
        <p14:creationId xmlns:p14="http://schemas.microsoft.com/office/powerpoint/2010/main" val="2498374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b="0" i="0">
                <a:latin typeface="Lucida Sans" panose="020B0602030504020204" pitchFamily="34" charset="77"/>
              </a:defRPr>
            </a:lvl1pPr>
          </a:lstStyle>
          <a:p>
            <a:fld id="{7DAC596B-4AE8-4712-B308-997991F60E70}" type="datetimeFigureOut">
              <a:rPr lang="en-US" smtClean="0"/>
              <a:pPr/>
              <a:t>6/14/2025</a:t>
            </a:fld>
            <a:endParaRPr lang="en-US" dirty="0"/>
          </a:p>
        </p:txBody>
      </p:sp>
      <p:sp>
        <p:nvSpPr>
          <p:cNvPr id="3" name="Footer Placeholder 2"/>
          <p:cNvSpPr>
            <a:spLocks noGrp="1"/>
          </p:cNvSpPr>
          <p:nvPr>
            <p:ph type="ftr" sz="quarter" idx="11"/>
          </p:nvPr>
        </p:nvSpPr>
        <p:spPr/>
        <p:txBody>
          <a:bodyPr/>
          <a:lstStyle>
            <a:lvl1pPr>
              <a:defRPr b="0" i="0">
                <a:latin typeface="Lucida Sans" panose="020B0602030504020204" pitchFamily="34" charset="77"/>
              </a:defRPr>
            </a:lvl1pPr>
          </a:lstStyle>
          <a:p>
            <a:endParaRPr lang="en-US" dirty="0"/>
          </a:p>
        </p:txBody>
      </p:sp>
      <p:sp>
        <p:nvSpPr>
          <p:cNvPr id="4" name="Slide Number Placeholder 3"/>
          <p:cNvSpPr>
            <a:spLocks noGrp="1"/>
          </p:cNvSpPr>
          <p:nvPr>
            <p:ph type="sldNum" sz="quarter" idx="12"/>
          </p:nvPr>
        </p:nvSpPr>
        <p:spPr/>
        <p:txBody>
          <a:bodyPr/>
          <a:lstStyle>
            <a:lvl1pPr>
              <a:defRPr b="0" i="0">
                <a:latin typeface="Lucida Sans" panose="020B0602030504020204" pitchFamily="34" charset="77"/>
              </a:defRPr>
            </a:lvl1pPr>
          </a:lstStyle>
          <a:p>
            <a:fld id="{23C6260E-304F-4BA0-8E11-6E941ACC6DAE}" type="slidenum">
              <a:rPr lang="en-US" smtClean="0"/>
              <a:pPr/>
              <a:t>‹#›</a:t>
            </a:fld>
            <a:endParaRPr lang="en-US" dirty="0"/>
          </a:p>
        </p:txBody>
      </p:sp>
    </p:spTree>
    <p:extLst>
      <p:ext uri="{BB962C8B-B14F-4D97-AF65-F5344CB8AC3E}">
        <p14:creationId xmlns:p14="http://schemas.microsoft.com/office/powerpoint/2010/main" val="3798467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i="0">
                <a:latin typeface="Lucida Sans" panose="020B0602030504020204" pitchFamily="34" charset="77"/>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b="0" i="0">
                <a:latin typeface="Lucida Sans" panose="020B0602030504020204" pitchFamily="34" charset="77"/>
              </a:defRPr>
            </a:lvl1pPr>
            <a:lvl2pPr>
              <a:defRPr sz="2800" b="0" i="0">
                <a:latin typeface="Lucida Sans" panose="020B0602030504020204" pitchFamily="34" charset="77"/>
              </a:defRPr>
            </a:lvl2pPr>
            <a:lvl3pPr>
              <a:defRPr sz="2400" b="0" i="0">
                <a:latin typeface="Lucida Sans" panose="020B0602030504020204" pitchFamily="34" charset="77"/>
              </a:defRPr>
            </a:lvl3pPr>
            <a:lvl4pPr>
              <a:defRPr sz="2000" b="0" i="0">
                <a:latin typeface="Lucida Sans" panose="020B0602030504020204" pitchFamily="34" charset="77"/>
              </a:defRPr>
            </a:lvl4pPr>
            <a:lvl5pPr>
              <a:defRPr sz="2000" b="0" i="0">
                <a:latin typeface="Lucida Sans" panose="020B0602030504020204" pitchFamily="34" charset="77"/>
              </a:defRPr>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b="0" i="0">
                <a:latin typeface="Lucida Sans" panose="020B0602030504020204" pitchFamily="34"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p:cNvSpPr>
            <a:spLocks noGrp="1"/>
          </p:cNvSpPr>
          <p:nvPr>
            <p:ph type="dt" sz="half" idx="10"/>
          </p:nvPr>
        </p:nvSpPr>
        <p:spPr/>
        <p:txBody>
          <a:bodyPr/>
          <a:lstStyle>
            <a:lvl1pPr>
              <a:defRPr b="0" i="0">
                <a:latin typeface="Lucida Sans" panose="020B0602030504020204" pitchFamily="34" charset="77"/>
              </a:defRPr>
            </a:lvl1pPr>
          </a:lstStyle>
          <a:p>
            <a:fld id="{7DAC596B-4AE8-4712-B308-997991F60E70}" type="datetimeFigureOut">
              <a:rPr lang="en-US" smtClean="0"/>
              <a:pPr/>
              <a:t>6/14/2025</a:t>
            </a:fld>
            <a:endParaRPr lang="en-US" dirty="0"/>
          </a:p>
        </p:txBody>
      </p:sp>
      <p:sp>
        <p:nvSpPr>
          <p:cNvPr id="6" name="Footer Placeholder 5"/>
          <p:cNvSpPr>
            <a:spLocks noGrp="1"/>
          </p:cNvSpPr>
          <p:nvPr>
            <p:ph type="ftr" sz="quarter" idx="11"/>
          </p:nvPr>
        </p:nvSpPr>
        <p:spPr/>
        <p:txBody>
          <a:bodyPr/>
          <a:lstStyle>
            <a:lvl1pPr>
              <a:defRPr b="0" i="0">
                <a:latin typeface="Lucida Sans" panose="020B0602030504020204" pitchFamily="34" charset="77"/>
              </a:defRPr>
            </a:lvl1pPr>
          </a:lstStyle>
          <a:p>
            <a:endParaRPr lang="en-US" dirty="0"/>
          </a:p>
        </p:txBody>
      </p:sp>
      <p:sp>
        <p:nvSpPr>
          <p:cNvPr id="7" name="Slide Number Placeholder 6"/>
          <p:cNvSpPr>
            <a:spLocks noGrp="1"/>
          </p:cNvSpPr>
          <p:nvPr>
            <p:ph type="sldNum" sz="quarter" idx="12"/>
          </p:nvPr>
        </p:nvSpPr>
        <p:spPr/>
        <p:txBody>
          <a:bodyPr/>
          <a:lstStyle>
            <a:lvl1pPr>
              <a:defRPr b="0" i="0">
                <a:latin typeface="Lucida Sans" panose="020B0602030504020204" pitchFamily="34" charset="77"/>
              </a:defRPr>
            </a:lvl1pPr>
          </a:lstStyle>
          <a:p>
            <a:fld id="{23C6260E-304F-4BA0-8E11-6E941ACC6DAE}" type="slidenum">
              <a:rPr lang="en-US" smtClean="0"/>
              <a:pPr/>
              <a:t>‹#›</a:t>
            </a:fld>
            <a:endParaRPr lang="en-US" dirty="0"/>
          </a:p>
        </p:txBody>
      </p:sp>
    </p:spTree>
    <p:extLst>
      <p:ext uri="{BB962C8B-B14F-4D97-AF65-F5344CB8AC3E}">
        <p14:creationId xmlns:p14="http://schemas.microsoft.com/office/powerpoint/2010/main" val="4214995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i="0">
                <a:latin typeface="Lucida Sans" panose="020B0602030504020204" pitchFamily="34" charset="77"/>
              </a:defRPr>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b="0" i="0">
                <a:latin typeface="Lucida Sans" panose="020B0602030504020204" pitchFamily="34" charset="77"/>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b="0" i="0">
                <a:latin typeface="Lucida Sans" panose="020B0602030504020204" pitchFamily="34"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p:cNvSpPr>
            <a:spLocks noGrp="1"/>
          </p:cNvSpPr>
          <p:nvPr>
            <p:ph type="dt" sz="half" idx="10"/>
          </p:nvPr>
        </p:nvSpPr>
        <p:spPr/>
        <p:txBody>
          <a:bodyPr/>
          <a:lstStyle>
            <a:lvl1pPr>
              <a:defRPr b="0" i="0">
                <a:latin typeface="Lucida Sans" panose="020B0602030504020204" pitchFamily="34" charset="77"/>
              </a:defRPr>
            </a:lvl1pPr>
          </a:lstStyle>
          <a:p>
            <a:fld id="{7DAC596B-4AE8-4712-B308-997991F60E70}" type="datetimeFigureOut">
              <a:rPr lang="en-US" smtClean="0"/>
              <a:pPr/>
              <a:t>6/14/2025</a:t>
            </a:fld>
            <a:endParaRPr lang="en-US" dirty="0"/>
          </a:p>
        </p:txBody>
      </p:sp>
      <p:sp>
        <p:nvSpPr>
          <p:cNvPr id="6" name="Footer Placeholder 5"/>
          <p:cNvSpPr>
            <a:spLocks noGrp="1"/>
          </p:cNvSpPr>
          <p:nvPr>
            <p:ph type="ftr" sz="quarter" idx="11"/>
          </p:nvPr>
        </p:nvSpPr>
        <p:spPr/>
        <p:txBody>
          <a:bodyPr/>
          <a:lstStyle>
            <a:lvl1pPr>
              <a:defRPr b="0" i="0">
                <a:latin typeface="Lucida Sans" panose="020B0602030504020204" pitchFamily="34" charset="77"/>
              </a:defRPr>
            </a:lvl1pPr>
          </a:lstStyle>
          <a:p>
            <a:endParaRPr lang="en-US" dirty="0"/>
          </a:p>
        </p:txBody>
      </p:sp>
      <p:sp>
        <p:nvSpPr>
          <p:cNvPr id="7" name="Slide Number Placeholder 6"/>
          <p:cNvSpPr>
            <a:spLocks noGrp="1"/>
          </p:cNvSpPr>
          <p:nvPr>
            <p:ph type="sldNum" sz="quarter" idx="12"/>
          </p:nvPr>
        </p:nvSpPr>
        <p:spPr/>
        <p:txBody>
          <a:bodyPr/>
          <a:lstStyle>
            <a:lvl1pPr>
              <a:defRPr b="0" i="0">
                <a:latin typeface="Lucida Sans" panose="020B0602030504020204" pitchFamily="34" charset="77"/>
              </a:defRPr>
            </a:lvl1pPr>
          </a:lstStyle>
          <a:p>
            <a:fld id="{23C6260E-304F-4BA0-8E11-6E941ACC6DAE}" type="slidenum">
              <a:rPr lang="en-US" smtClean="0"/>
              <a:pPr/>
              <a:t>‹#›</a:t>
            </a:fld>
            <a:endParaRPr lang="en-US" dirty="0"/>
          </a:p>
        </p:txBody>
      </p:sp>
    </p:spTree>
    <p:extLst>
      <p:ext uri="{BB962C8B-B14F-4D97-AF65-F5344CB8AC3E}">
        <p14:creationId xmlns:p14="http://schemas.microsoft.com/office/powerpoint/2010/main" val="124681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323" y="365125"/>
            <a:ext cx="11214705"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98323" y="1825625"/>
            <a:ext cx="11214705" cy="4351338"/>
          </a:xfrm>
          <a:prstGeom prst="rect">
            <a:avLst/>
          </a:prstGeom>
        </p:spPr>
        <p:txBody>
          <a:bodyPr vert="horz" lIns="91440" tIns="45720" rIns="91440" bIns="45720" rtlCol="0">
            <a:normAutofit/>
          </a:bodyPr>
          <a:lstStyle/>
          <a:p>
            <a:pPr marL="228600" lvl="0" indent="-228600" algn="l" defTabSz="914400" rtl="0" eaLnBrk="1" latinLnBrk="0" hangingPunct="1">
              <a:lnSpc>
                <a:spcPct val="95000"/>
              </a:lnSpc>
              <a:spcBef>
                <a:spcPts val="1800"/>
              </a:spcBef>
              <a:buClr>
                <a:schemeClr val="accent1"/>
              </a:buClr>
              <a:buFont typeface="Arial" panose="020B0604020202020204" pitchFamily="34" charset="0"/>
              <a:buChar char="•"/>
            </a:pPr>
            <a:r>
              <a:rPr lang="en-US" dirty="0"/>
              <a:t>Edit Master text styles</a:t>
            </a:r>
          </a:p>
          <a:p>
            <a:pPr marL="685800" lvl="1" indent="-228600" algn="l" defTabSz="914400" rtl="0" eaLnBrk="1" latinLnBrk="0" hangingPunct="1">
              <a:lnSpc>
                <a:spcPct val="95000"/>
              </a:lnSpc>
              <a:spcBef>
                <a:spcPts val="200"/>
              </a:spcBef>
              <a:buClr>
                <a:schemeClr val="accent1"/>
              </a:buClr>
              <a:buFont typeface="Arial" panose="020B0604020202020204" pitchFamily="34" charset="0"/>
              <a:buChar char="-"/>
            </a:pPr>
            <a:r>
              <a:rPr lang="en-US" dirty="0"/>
              <a:t>Second level</a:t>
            </a:r>
          </a:p>
          <a:p>
            <a:pPr marL="1143000" lvl="2" indent="-228600" algn="l" defTabSz="914400" rtl="0" eaLnBrk="1" latinLnBrk="0" hangingPunct="1">
              <a:lnSpc>
                <a:spcPct val="95000"/>
              </a:lnSpc>
              <a:spcBef>
                <a:spcPts val="500"/>
              </a:spcBef>
              <a:buClr>
                <a:schemeClr val="accent1"/>
              </a:buClr>
              <a:buFont typeface="Wingdings" panose="05000000000000000000" pitchFamily="2" charset="2"/>
              <a:buChar char="§"/>
            </a:pPr>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bg1"/>
                </a:solidFill>
                <a:latin typeface="Lucida Sans" panose="020B0602030504020204" pitchFamily="34" charset="77"/>
              </a:defRPr>
            </a:lvl1pPr>
          </a:lstStyle>
          <a:p>
            <a:fld id="{7DAC596B-4AE8-4712-B308-997991F60E70}" type="datetimeFigureOut">
              <a:rPr lang="en-US" smtClean="0"/>
              <a:pPr/>
              <a:t>6/14/2025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bg1"/>
                </a:solidFill>
                <a:latin typeface="Lucida Sans" panose="020B0602030504020204" pitchFamily="34" charset="77"/>
              </a:defRPr>
            </a:lvl1pPr>
          </a:lstStyle>
          <a:p>
            <a:endParaRPr lang="en-US" dirty="0"/>
          </a:p>
        </p:txBody>
      </p:sp>
      <p:sp>
        <p:nvSpPr>
          <p:cNvPr id="6" name="Slide Number Placeholder 5"/>
          <p:cNvSpPr>
            <a:spLocks noGrp="1"/>
          </p:cNvSpPr>
          <p:nvPr>
            <p:ph type="sldNum" sz="quarter" idx="4"/>
          </p:nvPr>
        </p:nvSpPr>
        <p:spPr>
          <a:xfrm>
            <a:off x="7812805" y="6356350"/>
            <a:ext cx="2743200" cy="365125"/>
          </a:xfrm>
          <a:prstGeom prst="rect">
            <a:avLst/>
          </a:prstGeom>
        </p:spPr>
        <p:txBody>
          <a:bodyPr vert="horz" lIns="91440" tIns="45720" rIns="91440" bIns="45720" rtlCol="0" anchor="ctr"/>
          <a:lstStyle>
            <a:lvl1pPr algn="r">
              <a:defRPr sz="1200" b="0" i="0">
                <a:solidFill>
                  <a:schemeClr val="bg1"/>
                </a:solidFill>
                <a:latin typeface="Lucida Sans" panose="020B0602030504020204" pitchFamily="34" charset="77"/>
              </a:defRPr>
            </a:lvl1pPr>
          </a:lstStyle>
          <a:p>
            <a:fld id="{23C6260E-304F-4BA0-8E11-6E941ACC6DAE}" type="slidenum">
              <a:rPr lang="en-US" smtClean="0"/>
              <a:pPr/>
              <a:t>‹#›</a:t>
            </a:fld>
            <a:endParaRPr lang="en-US" dirty="0"/>
          </a:p>
        </p:txBody>
      </p:sp>
      <p:pic>
        <p:nvPicPr>
          <p:cNvPr id="9" name="Picture 8">
            <a:extLst>
              <a:ext uri="{FF2B5EF4-FFF2-40B4-BE49-F238E27FC236}">
                <a16:creationId xmlns:a16="http://schemas.microsoft.com/office/drawing/2014/main" id="{73F5E8D9-877A-284E-AF28-F1042FF97C00}"/>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10607304" y="6330943"/>
            <a:ext cx="1105724" cy="390532"/>
          </a:xfrm>
          <a:prstGeom prst="rect">
            <a:avLst/>
          </a:prstGeom>
        </p:spPr>
      </p:pic>
    </p:spTree>
    <p:extLst>
      <p:ext uri="{BB962C8B-B14F-4D97-AF65-F5344CB8AC3E}">
        <p14:creationId xmlns:p14="http://schemas.microsoft.com/office/powerpoint/2010/main" val="29349336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5000"/>
        </a:lnSpc>
        <a:spcBef>
          <a:spcPct val="0"/>
        </a:spcBef>
        <a:buNone/>
        <a:defRPr sz="3600" b="0" i="0" kern="1200">
          <a:solidFill>
            <a:schemeClr val="tx2"/>
          </a:solidFill>
          <a:effectLst/>
          <a:latin typeface="Lucida Sans" panose="020B0602030504020204" pitchFamily="34" charset="77"/>
          <a:ea typeface="+mj-ea"/>
          <a:cs typeface="+mj-cs"/>
        </a:defRPr>
      </a:lvl1pPr>
    </p:titleStyle>
    <p:bodyStyle>
      <a:lvl1pPr marL="228600" indent="-228600" algn="l" defTabSz="914400" rtl="0" eaLnBrk="1" latinLnBrk="0" hangingPunct="1">
        <a:lnSpc>
          <a:spcPct val="90000"/>
        </a:lnSpc>
        <a:spcBef>
          <a:spcPts val="1000"/>
        </a:spcBef>
        <a:buClr>
          <a:schemeClr val="tx1"/>
        </a:buClr>
        <a:buFont typeface="Arial" panose="020B0604020202020204" pitchFamily="34" charset="0"/>
        <a:buChar char="•"/>
        <a:defRPr lang="en-US" sz="2800" b="0" i="0" kern="1200" dirty="0" smtClean="0">
          <a:solidFill>
            <a:srgbClr val="000000"/>
          </a:solidFill>
          <a:effectLst/>
          <a:latin typeface="Lucida Sans" panose="020B0602030504020204"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b="0" i="0" kern="1200" dirty="0" smtClean="0">
          <a:solidFill>
            <a:srgbClr val="000000"/>
          </a:solidFill>
          <a:effectLst/>
          <a:latin typeface="Lucida Sans" panose="020B0602030504020204"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000" b="0" i="0" kern="1200" dirty="0" smtClean="0">
          <a:solidFill>
            <a:srgbClr val="000000"/>
          </a:solidFill>
          <a:effectLst/>
          <a:latin typeface="Lucida Sans" panose="020B0602030504020204" pitchFamily="34" charset="77"/>
          <a:ea typeface="+mn-ea"/>
          <a:cs typeface="+mn-cs"/>
        </a:defRPr>
      </a:lvl3pPr>
      <a:lvl4pPr marL="1600200" indent="-228600" algn="l" defTabSz="914400" rtl="0" eaLnBrk="1" latinLnBrk="0" hangingPunct="1">
        <a:lnSpc>
          <a:spcPct val="90000"/>
        </a:lnSpc>
        <a:spcBef>
          <a:spcPts val="500"/>
        </a:spcBef>
        <a:buClr>
          <a:schemeClr val="tx1"/>
        </a:buClr>
        <a:buFont typeface="Arial" panose="020B0604020202020204" pitchFamily="34" charset="0"/>
        <a:buChar char="•"/>
        <a:defRPr sz="1800" b="0" i="0" kern="1200">
          <a:solidFill>
            <a:srgbClr val="000000"/>
          </a:solidFill>
          <a:effectLst/>
          <a:latin typeface="Lucida Sans" panose="020B0602030504020204" pitchFamily="34" charset="77"/>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800" b="0" i="0" kern="1200">
          <a:solidFill>
            <a:srgbClr val="000000"/>
          </a:solidFill>
          <a:effectLst/>
          <a:latin typeface="Lucida Sans" panose="020B0602030504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jpe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mailto:president@hfes.org"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94854" y="1209322"/>
            <a:ext cx="9154391" cy="2895086"/>
          </a:xfrm>
        </p:spPr>
        <p:txBody>
          <a:bodyPr>
            <a:normAutofit/>
          </a:bodyPr>
          <a:lstStyle/>
          <a:p>
            <a:r>
              <a:rPr lang="en-US" sz="6000" dirty="0">
                <a:ea typeface="Tahoma" panose="020B0604030504040204" pitchFamily="34" charset="0"/>
                <a:cs typeface="Tahoma" panose="020B0604030504040204" pitchFamily="34" charset="0"/>
              </a:rPr>
              <a:t>HFES, ANS, and the Future of Civilian Nuclear</a:t>
            </a:r>
          </a:p>
        </p:txBody>
      </p:sp>
      <p:sp>
        <p:nvSpPr>
          <p:cNvPr id="3" name="Subtitle 2"/>
          <p:cNvSpPr>
            <a:spLocks noGrp="1"/>
          </p:cNvSpPr>
          <p:nvPr>
            <p:ph type="subTitle" idx="1"/>
          </p:nvPr>
        </p:nvSpPr>
        <p:spPr>
          <a:xfrm>
            <a:off x="394854" y="4104409"/>
            <a:ext cx="6611070" cy="1544269"/>
          </a:xfrm>
        </p:spPr>
        <p:txBody>
          <a:bodyPr>
            <a:normAutofit/>
          </a:bodyPr>
          <a:lstStyle/>
          <a:p>
            <a:r>
              <a:rPr lang="en-US" sz="2400" dirty="0">
                <a:ea typeface="Tahoma" panose="020B0604030504040204" pitchFamily="34" charset="0"/>
                <a:cs typeface="Tahoma" panose="020B0604030504040204" pitchFamily="34" charset="0"/>
              </a:rPr>
              <a:t>S. Camille Peres, Ph.D., CHFP</a:t>
            </a:r>
          </a:p>
          <a:p>
            <a:r>
              <a:rPr lang="en-US" sz="2400" dirty="0">
                <a:ea typeface="Tahoma" panose="020B0604030504040204" pitchFamily="34" charset="0"/>
                <a:cs typeface="Tahoma" panose="020B0604030504040204" pitchFamily="34" charset="0"/>
              </a:rPr>
              <a:t>President, HFES</a:t>
            </a:r>
          </a:p>
        </p:txBody>
      </p:sp>
      <p:sp>
        <p:nvSpPr>
          <p:cNvPr id="4" name="AutoShape 2" descr="Human Factors and Ergonomics Society">
            <a:extLst>
              <a:ext uri="{FF2B5EF4-FFF2-40B4-BE49-F238E27FC236}">
                <a16:creationId xmlns:a16="http://schemas.microsoft.com/office/drawing/2014/main" id="{C06E6EF2-3A61-D5DB-87B7-842EF512AC2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a:extLst>
              <a:ext uri="{FF2B5EF4-FFF2-40B4-BE49-F238E27FC236}">
                <a16:creationId xmlns:a16="http://schemas.microsoft.com/office/drawing/2014/main" id="{2FB59071-741E-9AF7-C626-3573DA4D577F}"/>
              </a:ext>
            </a:extLst>
          </p:cNvPr>
          <p:cNvPicPr>
            <a:picLocks noChangeAspect="1"/>
          </p:cNvPicPr>
          <p:nvPr/>
        </p:nvPicPr>
        <p:blipFill>
          <a:blip r:embed="rId2"/>
          <a:stretch>
            <a:fillRect/>
          </a:stretch>
        </p:blipFill>
        <p:spPr>
          <a:xfrm>
            <a:off x="288070" y="5699737"/>
            <a:ext cx="4124901" cy="743054"/>
          </a:xfrm>
          <a:prstGeom prst="rect">
            <a:avLst/>
          </a:prstGeom>
        </p:spPr>
      </p:pic>
    </p:spTree>
    <p:extLst>
      <p:ext uri="{BB962C8B-B14F-4D97-AF65-F5344CB8AC3E}">
        <p14:creationId xmlns:p14="http://schemas.microsoft.com/office/powerpoint/2010/main" val="4083143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13D2CC6-128C-BF52-8AAE-C9BE266B6D13}"/>
              </a:ext>
            </a:extLst>
          </p:cNvPr>
          <p:cNvSpPr>
            <a:spLocks noGrp="1"/>
          </p:cNvSpPr>
          <p:nvPr>
            <p:ph type="title"/>
          </p:nvPr>
        </p:nvSpPr>
        <p:spPr/>
        <p:txBody>
          <a:bodyPr/>
          <a:lstStyle/>
          <a:p>
            <a:r>
              <a:rPr lang="en-US" dirty="0"/>
              <a:t>Why am I here?</a:t>
            </a:r>
          </a:p>
        </p:txBody>
      </p:sp>
      <p:sp>
        <p:nvSpPr>
          <p:cNvPr id="5" name="Text Placeholder 4">
            <a:extLst>
              <a:ext uri="{FF2B5EF4-FFF2-40B4-BE49-F238E27FC236}">
                <a16:creationId xmlns:a16="http://schemas.microsoft.com/office/drawing/2014/main" id="{64FE8D02-DC79-6713-F85B-B164DBD5284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647123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7CC38-1624-0115-730D-3FE2D5283B12}"/>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F73CC5AA-FE58-4319-9FB4-7802C468888D}"/>
              </a:ext>
            </a:extLst>
          </p:cNvPr>
          <p:cNvSpPr>
            <a:spLocks noGrp="1"/>
          </p:cNvSpPr>
          <p:nvPr>
            <p:ph type="body" idx="1"/>
          </p:nvPr>
        </p:nvSpPr>
        <p:spPr/>
        <p:txBody>
          <a:bodyPr/>
          <a:lstStyle/>
          <a:p>
            <a:endParaRPr lang="en-US"/>
          </a:p>
        </p:txBody>
      </p:sp>
      <p:pic>
        <p:nvPicPr>
          <p:cNvPr id="5" name="Picture 4">
            <a:extLst>
              <a:ext uri="{FF2B5EF4-FFF2-40B4-BE49-F238E27FC236}">
                <a16:creationId xmlns:a16="http://schemas.microsoft.com/office/drawing/2014/main" id="{F149F1E5-F3C7-35AD-A1CC-E2249B3506F7}"/>
              </a:ext>
            </a:extLst>
          </p:cNvPr>
          <p:cNvPicPr>
            <a:picLocks noChangeAspect="1"/>
          </p:cNvPicPr>
          <p:nvPr/>
        </p:nvPicPr>
        <p:blipFill>
          <a:blip r:embed="rId3"/>
          <a:srcRect l="2413" t="2790" r="3148"/>
          <a:stretch/>
        </p:blipFill>
        <p:spPr>
          <a:xfrm>
            <a:off x="41490" y="127588"/>
            <a:ext cx="12150510" cy="6592186"/>
          </a:xfrm>
          <a:prstGeom prst="rect">
            <a:avLst/>
          </a:prstGeom>
        </p:spPr>
      </p:pic>
      <p:sp>
        <p:nvSpPr>
          <p:cNvPr id="6" name="TextBox 5">
            <a:extLst>
              <a:ext uri="{FF2B5EF4-FFF2-40B4-BE49-F238E27FC236}">
                <a16:creationId xmlns:a16="http://schemas.microsoft.com/office/drawing/2014/main" id="{A75814FA-872A-3953-2D6F-76AC03DF8CDD}"/>
              </a:ext>
            </a:extLst>
          </p:cNvPr>
          <p:cNvSpPr txBox="1"/>
          <p:nvPr/>
        </p:nvSpPr>
        <p:spPr>
          <a:xfrm rot="20471645">
            <a:off x="805084" y="2884492"/>
            <a:ext cx="10793404" cy="830997"/>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rtlCol="0">
            <a:spAutoFit/>
          </a:bodyPr>
          <a:lstStyle/>
          <a:p>
            <a:r>
              <a:rPr lang="en-US" sz="4800" dirty="0"/>
              <a:t>This is the “STATE OF THE SCIENCE”</a:t>
            </a:r>
          </a:p>
        </p:txBody>
      </p:sp>
      <p:sp>
        <p:nvSpPr>
          <p:cNvPr id="7" name="TextBox 6">
            <a:extLst>
              <a:ext uri="{FF2B5EF4-FFF2-40B4-BE49-F238E27FC236}">
                <a16:creationId xmlns:a16="http://schemas.microsoft.com/office/drawing/2014/main" id="{3CFB215F-B365-B995-4FEE-E37ACB8BA9A0}"/>
              </a:ext>
            </a:extLst>
          </p:cNvPr>
          <p:cNvSpPr txBox="1"/>
          <p:nvPr/>
        </p:nvSpPr>
        <p:spPr>
          <a:xfrm>
            <a:off x="9494875" y="4691396"/>
            <a:ext cx="2461515" cy="1384995"/>
          </a:xfrm>
          <a:prstGeom prst="rect">
            <a:avLst/>
          </a:prstGeom>
          <a:noFill/>
          <a:ln>
            <a:solidFill>
              <a:schemeClr val="bg1">
                <a:lumMod val="85000"/>
              </a:schemeClr>
            </a:solidFill>
          </a:ln>
        </p:spPr>
        <p:txBody>
          <a:bodyPr wrap="square" rtlCol="0">
            <a:spAutoFit/>
          </a:bodyPr>
          <a:lstStyle/>
          <a:p>
            <a:pPr algn="ctr"/>
            <a:r>
              <a:rPr lang="en-US" sz="2800" dirty="0">
                <a:solidFill>
                  <a:schemeClr val="bg2">
                    <a:lumMod val="10000"/>
                  </a:schemeClr>
                </a:solidFill>
              </a:rPr>
              <a:t>Which should inform “state of the art.”</a:t>
            </a:r>
          </a:p>
        </p:txBody>
      </p:sp>
    </p:spTree>
    <p:extLst>
      <p:ext uri="{BB962C8B-B14F-4D97-AF65-F5344CB8AC3E}">
        <p14:creationId xmlns:p14="http://schemas.microsoft.com/office/powerpoint/2010/main" val="2781602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75F7344-20C7-1B13-7666-6FA658C2808C}"/>
              </a:ext>
            </a:extLst>
          </p:cNvPr>
          <p:cNvPicPr>
            <a:picLocks noChangeAspect="1"/>
          </p:cNvPicPr>
          <p:nvPr/>
        </p:nvPicPr>
        <p:blipFill>
          <a:blip r:embed="rId3">
            <a:duotone>
              <a:schemeClr val="bg2">
                <a:shade val="45000"/>
                <a:satMod val="135000"/>
              </a:schemeClr>
              <a:prstClr val="white"/>
            </a:duotone>
          </a:blip>
          <a:srcRect b="15730"/>
          <a:stretch>
            <a:fillRect/>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7AE843-BFBA-B1E4-DED6-5AF2EFD0A1CF}"/>
              </a:ext>
            </a:extLst>
          </p:cNvPr>
          <p:cNvSpPr>
            <a:spLocks noGrp="1"/>
          </p:cNvSpPr>
          <p:nvPr>
            <p:ph type="title"/>
          </p:nvPr>
        </p:nvSpPr>
        <p:spPr>
          <a:xfrm>
            <a:off x="838200" y="365125"/>
            <a:ext cx="10515600" cy="1325563"/>
          </a:xfrm>
        </p:spPr>
        <p:txBody>
          <a:bodyPr vert="horz" lIns="91440" tIns="45720" rIns="91440" bIns="45720" rtlCol="0" anchor="ctr">
            <a:normAutofit/>
          </a:bodyPr>
          <a:lstStyle/>
          <a:p>
            <a:pPr algn="ctr">
              <a:lnSpc>
                <a:spcPct val="90000"/>
              </a:lnSpc>
            </a:pPr>
            <a:r>
              <a:rPr lang="en-US" sz="4400" dirty="0">
                <a:solidFill>
                  <a:schemeClr val="tx1"/>
                </a:solidFill>
                <a:latin typeface="+mj-lt"/>
              </a:rPr>
              <a:t>Who we are</a:t>
            </a:r>
          </a:p>
        </p:txBody>
      </p:sp>
      <p:graphicFrame>
        <p:nvGraphicFramePr>
          <p:cNvPr id="7" name="Content Placeholder 2">
            <a:extLst>
              <a:ext uri="{FF2B5EF4-FFF2-40B4-BE49-F238E27FC236}">
                <a16:creationId xmlns:a16="http://schemas.microsoft.com/office/drawing/2014/main" id="{F5224CA5-2108-6F11-399C-8208089A53F8}"/>
              </a:ext>
            </a:extLst>
          </p:cNvPr>
          <p:cNvGraphicFramePr>
            <a:graphicFrameLocks noGrp="1"/>
          </p:cNvGraphicFramePr>
          <p:nvPr>
            <p:ph idx="1"/>
            <p:extLst>
              <p:ext uri="{D42A27DB-BD31-4B8C-83A1-F6EECF244321}">
                <p14:modId xmlns:p14="http://schemas.microsoft.com/office/powerpoint/2010/main" val="299860129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567609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11B916-CB24-3B03-731C-9938663A7C33}"/>
            </a:ext>
          </a:extLst>
        </p:cNvPr>
        <p:cNvGrpSpPr/>
        <p:nvPr/>
      </p:nvGrpSpPr>
      <p:grpSpPr>
        <a:xfrm>
          <a:off x="0" y="0"/>
          <a:ext cx="0" cy="0"/>
          <a:chOff x="0" y="0"/>
          <a:chExt cx="0" cy="0"/>
        </a:xfrm>
      </p:grpSpPr>
      <p:sp>
        <p:nvSpPr>
          <p:cNvPr id="28" name="Title 27">
            <a:extLst>
              <a:ext uri="{FF2B5EF4-FFF2-40B4-BE49-F238E27FC236}">
                <a16:creationId xmlns:a16="http://schemas.microsoft.com/office/drawing/2014/main" id="{7090CECC-E399-D272-404A-05363F437950}"/>
              </a:ext>
            </a:extLst>
          </p:cNvPr>
          <p:cNvSpPr>
            <a:spLocks noGrp="1"/>
          </p:cNvSpPr>
          <p:nvPr>
            <p:ph type="title"/>
          </p:nvPr>
        </p:nvSpPr>
        <p:spPr/>
        <p:txBody>
          <a:bodyPr/>
          <a:lstStyle/>
          <a:p>
            <a:r>
              <a:rPr lang="en-US" dirty="0"/>
              <a:t>Human Factors/Ergonomics Professionals</a:t>
            </a:r>
          </a:p>
        </p:txBody>
      </p:sp>
      <p:sp>
        <p:nvSpPr>
          <p:cNvPr id="14" name="Text Placeholder 13">
            <a:extLst>
              <a:ext uri="{FF2B5EF4-FFF2-40B4-BE49-F238E27FC236}">
                <a16:creationId xmlns:a16="http://schemas.microsoft.com/office/drawing/2014/main" id="{7C91A658-20D5-C395-488E-FFE661497F19}"/>
              </a:ext>
            </a:extLst>
          </p:cNvPr>
          <p:cNvSpPr>
            <a:spLocks noGrp="1"/>
          </p:cNvSpPr>
          <p:nvPr>
            <p:ph type="body" idx="1"/>
          </p:nvPr>
        </p:nvSpPr>
        <p:spPr>
          <a:xfrm>
            <a:off x="438738" y="1681163"/>
            <a:ext cx="5157787" cy="823912"/>
          </a:xfrm>
        </p:spPr>
        <p:txBody>
          <a:bodyPr anchor="ctr"/>
          <a:lstStyle/>
          <a:p>
            <a:r>
              <a:rPr lang="en-US" dirty="0"/>
              <a:t>What we know</a:t>
            </a:r>
          </a:p>
        </p:txBody>
      </p:sp>
      <p:sp>
        <p:nvSpPr>
          <p:cNvPr id="21" name="Content Placeholder 20">
            <a:extLst>
              <a:ext uri="{FF2B5EF4-FFF2-40B4-BE49-F238E27FC236}">
                <a16:creationId xmlns:a16="http://schemas.microsoft.com/office/drawing/2014/main" id="{1C442087-B41E-6E88-5039-6592520D6528}"/>
              </a:ext>
            </a:extLst>
          </p:cNvPr>
          <p:cNvSpPr>
            <a:spLocks noGrp="1"/>
          </p:cNvSpPr>
          <p:nvPr>
            <p:ph sz="half" idx="2"/>
          </p:nvPr>
        </p:nvSpPr>
        <p:spPr>
          <a:xfrm>
            <a:off x="438738" y="2505075"/>
            <a:ext cx="5157787" cy="3684588"/>
          </a:xfrm>
        </p:spPr>
        <p:txBody>
          <a:bodyPr>
            <a:normAutofit fontScale="70000" lnSpcReduction="20000"/>
          </a:bodyPr>
          <a:lstStyle/>
          <a:p>
            <a:r>
              <a:rPr lang="en-US" dirty="0"/>
              <a:t>Cognitive psychology </a:t>
            </a:r>
          </a:p>
          <a:p>
            <a:r>
              <a:rPr lang="en-US" dirty="0"/>
              <a:t>Decision making</a:t>
            </a:r>
          </a:p>
          <a:p>
            <a:r>
              <a:rPr lang="en-US" dirty="0"/>
              <a:t>Situation awareness</a:t>
            </a:r>
          </a:p>
          <a:p>
            <a:r>
              <a:rPr lang="en-US" dirty="0"/>
              <a:t>Human performance</a:t>
            </a:r>
          </a:p>
          <a:p>
            <a:r>
              <a:rPr lang="en-US" dirty="0"/>
              <a:t>Biomechanics</a:t>
            </a:r>
          </a:p>
          <a:p>
            <a:r>
              <a:rPr lang="en-US" dirty="0"/>
              <a:t>Anthropometry</a:t>
            </a:r>
          </a:p>
          <a:p>
            <a:r>
              <a:rPr lang="en-US" dirty="0"/>
              <a:t>Ergonomics</a:t>
            </a:r>
          </a:p>
          <a:p>
            <a:r>
              <a:rPr lang="en-US" dirty="0"/>
              <a:t>Human systems integration</a:t>
            </a:r>
          </a:p>
          <a:p>
            <a:r>
              <a:rPr lang="en-US" dirty="0"/>
              <a:t>Human error</a:t>
            </a:r>
          </a:p>
          <a:p>
            <a:r>
              <a:rPr lang="en-US" dirty="0"/>
              <a:t>Industrial/Organizational psychology</a:t>
            </a:r>
          </a:p>
          <a:p>
            <a:endParaRPr lang="en-US" dirty="0"/>
          </a:p>
        </p:txBody>
      </p:sp>
      <p:sp>
        <p:nvSpPr>
          <p:cNvPr id="22" name="Text Placeholder 21">
            <a:extLst>
              <a:ext uri="{FF2B5EF4-FFF2-40B4-BE49-F238E27FC236}">
                <a16:creationId xmlns:a16="http://schemas.microsoft.com/office/drawing/2014/main" id="{C3FB5821-4EF2-1DDC-FBAE-481E3583C416}"/>
              </a:ext>
            </a:extLst>
          </p:cNvPr>
          <p:cNvSpPr>
            <a:spLocks noGrp="1"/>
          </p:cNvSpPr>
          <p:nvPr>
            <p:ph type="body" sz="quarter" idx="3"/>
          </p:nvPr>
        </p:nvSpPr>
        <p:spPr>
          <a:xfrm>
            <a:off x="4267203" y="1681163"/>
            <a:ext cx="3429000" cy="823912"/>
          </a:xfrm>
        </p:spPr>
        <p:txBody>
          <a:bodyPr anchor="ctr"/>
          <a:lstStyle/>
          <a:p>
            <a:r>
              <a:rPr lang="en-US" dirty="0"/>
              <a:t>Our Tools</a:t>
            </a:r>
          </a:p>
        </p:txBody>
      </p:sp>
      <p:sp>
        <p:nvSpPr>
          <p:cNvPr id="23" name="Content Placeholder 22">
            <a:extLst>
              <a:ext uri="{FF2B5EF4-FFF2-40B4-BE49-F238E27FC236}">
                <a16:creationId xmlns:a16="http://schemas.microsoft.com/office/drawing/2014/main" id="{04C3D431-CE99-1FF4-F4BA-6891072CB4E4}"/>
              </a:ext>
            </a:extLst>
          </p:cNvPr>
          <p:cNvSpPr>
            <a:spLocks noGrp="1"/>
          </p:cNvSpPr>
          <p:nvPr>
            <p:ph sz="quarter" idx="4"/>
          </p:nvPr>
        </p:nvSpPr>
        <p:spPr>
          <a:xfrm>
            <a:off x="4267203" y="2505075"/>
            <a:ext cx="3429000" cy="3684588"/>
          </a:xfrm>
        </p:spPr>
        <p:txBody>
          <a:bodyPr>
            <a:normAutofit fontScale="70000" lnSpcReduction="20000"/>
          </a:bodyPr>
          <a:lstStyle/>
          <a:p>
            <a:r>
              <a:rPr lang="en-US" dirty="0"/>
              <a:t>Function ask analysis</a:t>
            </a:r>
          </a:p>
          <a:p>
            <a:r>
              <a:rPr lang="en-US" dirty="0"/>
              <a:t>Task analysis</a:t>
            </a:r>
          </a:p>
          <a:p>
            <a:r>
              <a:rPr lang="en-US" dirty="0"/>
              <a:t>Experimental design</a:t>
            </a:r>
          </a:p>
          <a:p>
            <a:r>
              <a:rPr lang="en-US" dirty="0"/>
              <a:t>Industrial design</a:t>
            </a:r>
          </a:p>
          <a:p>
            <a:r>
              <a:rPr lang="en-US" dirty="0"/>
              <a:t>Simulation</a:t>
            </a:r>
          </a:p>
          <a:p>
            <a:r>
              <a:rPr lang="en-US" dirty="0"/>
              <a:t>Usability testing</a:t>
            </a:r>
          </a:p>
          <a:p>
            <a:r>
              <a:rPr lang="en-US" dirty="0"/>
              <a:t>Training</a:t>
            </a:r>
          </a:p>
          <a:p>
            <a:r>
              <a:rPr lang="en-US" dirty="0"/>
              <a:t>Prototyping</a:t>
            </a:r>
          </a:p>
        </p:txBody>
      </p:sp>
      <p:sp>
        <p:nvSpPr>
          <p:cNvPr id="29" name="TextBox 28">
            <a:extLst>
              <a:ext uri="{FF2B5EF4-FFF2-40B4-BE49-F238E27FC236}">
                <a16:creationId xmlns:a16="http://schemas.microsoft.com/office/drawing/2014/main" id="{79B68F5B-06FE-D459-5615-9440BC05AE9F}"/>
              </a:ext>
            </a:extLst>
          </p:cNvPr>
          <p:cNvSpPr txBox="1"/>
          <p:nvPr/>
        </p:nvSpPr>
        <p:spPr>
          <a:xfrm>
            <a:off x="10884819" y="-1477328"/>
            <a:ext cx="5342021" cy="553998"/>
          </a:xfrm>
          <a:prstGeom prst="rect">
            <a:avLst/>
          </a:prstGeom>
          <a:noFill/>
        </p:spPr>
        <p:txBody>
          <a:bodyPr wrap="square" rtlCol="0">
            <a:spAutoFit/>
          </a:bodyPr>
          <a:lstStyle/>
          <a:p>
            <a:pPr algn="ctr"/>
            <a:br>
              <a:rPr lang="en-US" sz="2000" b="1" dirty="0">
                <a:solidFill>
                  <a:schemeClr val="bg2">
                    <a:lumMod val="10000"/>
                  </a:schemeClr>
                </a:solidFill>
              </a:rPr>
            </a:br>
            <a:endParaRPr lang="en-US" sz="1000" b="1" dirty="0">
              <a:solidFill>
                <a:schemeClr val="bg2">
                  <a:lumMod val="10000"/>
                </a:schemeClr>
              </a:solidFill>
            </a:endParaRPr>
          </a:p>
        </p:txBody>
      </p:sp>
      <p:sp>
        <p:nvSpPr>
          <p:cNvPr id="33" name="Content Placeholder 22">
            <a:extLst>
              <a:ext uri="{FF2B5EF4-FFF2-40B4-BE49-F238E27FC236}">
                <a16:creationId xmlns:a16="http://schemas.microsoft.com/office/drawing/2014/main" id="{85BACF5C-73A5-02AE-8441-9225B5139690}"/>
              </a:ext>
            </a:extLst>
          </p:cNvPr>
          <p:cNvSpPr txBox="1">
            <a:spLocks/>
          </p:cNvSpPr>
          <p:nvPr/>
        </p:nvSpPr>
        <p:spPr>
          <a:xfrm>
            <a:off x="7696203" y="2456949"/>
            <a:ext cx="4563771" cy="426461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chemeClr val="tx1"/>
              </a:buClr>
              <a:buFont typeface="Arial" panose="020B0604020202020204" pitchFamily="34" charset="0"/>
              <a:buChar char="•"/>
              <a:defRPr lang="en-US" sz="2800" b="0" i="0" kern="1200">
                <a:solidFill>
                  <a:srgbClr val="000000"/>
                </a:solidFill>
                <a:effectLst/>
                <a:latin typeface="Lucida Sans" panose="020B0602030504020204"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b="0" i="0" kern="1200">
                <a:solidFill>
                  <a:srgbClr val="000000"/>
                </a:solidFill>
                <a:effectLst/>
                <a:latin typeface="Lucida Sans" panose="020B0602030504020204"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000" b="0" i="0" kern="1200">
                <a:solidFill>
                  <a:srgbClr val="000000"/>
                </a:solidFill>
                <a:effectLst/>
                <a:latin typeface="Lucida Sans" panose="020B0602030504020204" pitchFamily="34" charset="77"/>
                <a:ea typeface="+mn-ea"/>
                <a:cs typeface="+mn-cs"/>
              </a:defRPr>
            </a:lvl3pPr>
            <a:lvl4pPr marL="1600200" indent="-228600" algn="l" defTabSz="914400" rtl="0" eaLnBrk="1" latinLnBrk="0" hangingPunct="1">
              <a:lnSpc>
                <a:spcPct val="90000"/>
              </a:lnSpc>
              <a:spcBef>
                <a:spcPts val="500"/>
              </a:spcBef>
              <a:buClr>
                <a:schemeClr val="tx1"/>
              </a:buClr>
              <a:buFont typeface="Arial" panose="020B0604020202020204" pitchFamily="34" charset="0"/>
              <a:buChar char="•"/>
              <a:defRPr sz="1800" b="0" i="0" kern="1200">
                <a:solidFill>
                  <a:srgbClr val="000000"/>
                </a:solidFill>
                <a:effectLst/>
                <a:latin typeface="Lucida Sans" panose="020B0602030504020204" pitchFamily="34" charset="77"/>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800" b="0" i="0" kern="1200">
                <a:solidFill>
                  <a:srgbClr val="000000"/>
                </a:solidFill>
                <a:effectLst/>
                <a:latin typeface="Lucida Sans" panose="020B0602030504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000" dirty="0">
                <a:solidFill>
                  <a:schemeClr val="bg2">
                    <a:lumMod val="10000"/>
                  </a:schemeClr>
                </a:solidFill>
              </a:rPr>
              <a:t>How you design your interface</a:t>
            </a:r>
          </a:p>
          <a:p>
            <a:pPr lvl="1">
              <a:lnSpc>
                <a:spcPct val="100000"/>
              </a:lnSpc>
            </a:pPr>
            <a:r>
              <a:rPr lang="en-US" sz="2000" dirty="0">
                <a:solidFill>
                  <a:schemeClr val="bg2">
                    <a:lumMod val="10000"/>
                  </a:schemeClr>
                </a:solidFill>
              </a:rPr>
              <a:t>Situation Awareness</a:t>
            </a:r>
          </a:p>
          <a:p>
            <a:pPr lvl="1">
              <a:lnSpc>
                <a:spcPct val="100000"/>
              </a:lnSpc>
            </a:pPr>
            <a:r>
              <a:rPr lang="en-US" sz="2000" dirty="0">
                <a:solidFill>
                  <a:schemeClr val="bg2">
                    <a:lumMod val="10000"/>
                  </a:schemeClr>
                </a:solidFill>
              </a:rPr>
              <a:t>Decision Making</a:t>
            </a:r>
          </a:p>
          <a:p>
            <a:pPr lvl="1">
              <a:lnSpc>
                <a:spcPct val="100000"/>
              </a:lnSpc>
            </a:pPr>
            <a:r>
              <a:rPr lang="en-US" sz="2000" dirty="0">
                <a:solidFill>
                  <a:schemeClr val="bg2">
                    <a:lumMod val="10000"/>
                  </a:schemeClr>
                </a:solidFill>
              </a:rPr>
              <a:t>Efficient Workflow</a:t>
            </a:r>
          </a:p>
          <a:p>
            <a:pPr>
              <a:lnSpc>
                <a:spcPct val="100000"/>
              </a:lnSpc>
            </a:pPr>
            <a:r>
              <a:rPr lang="en-US" sz="2000" dirty="0">
                <a:solidFill>
                  <a:schemeClr val="bg2">
                    <a:lumMod val="10000"/>
                  </a:schemeClr>
                </a:solidFill>
              </a:rPr>
              <a:t>Designing physical space</a:t>
            </a:r>
          </a:p>
          <a:p>
            <a:pPr lvl="1">
              <a:lnSpc>
                <a:spcPct val="100000"/>
              </a:lnSpc>
            </a:pPr>
            <a:r>
              <a:rPr lang="en-US" sz="2000" dirty="0">
                <a:solidFill>
                  <a:schemeClr val="bg2">
                    <a:lumMod val="10000"/>
                  </a:schemeClr>
                </a:solidFill>
              </a:rPr>
              <a:t>Physical Limitations and Abilities</a:t>
            </a:r>
          </a:p>
          <a:p>
            <a:pPr>
              <a:lnSpc>
                <a:spcPct val="100000"/>
              </a:lnSpc>
            </a:pPr>
            <a:r>
              <a:rPr lang="en-US" sz="2000" dirty="0">
                <a:solidFill>
                  <a:schemeClr val="bg2">
                    <a:lumMod val="10000"/>
                  </a:schemeClr>
                </a:solidFill>
              </a:rPr>
              <a:t>Creating positive safety culture</a:t>
            </a:r>
          </a:p>
          <a:p>
            <a:pPr lvl="1">
              <a:lnSpc>
                <a:spcPct val="100000"/>
              </a:lnSpc>
            </a:pPr>
            <a:r>
              <a:rPr lang="en-US" sz="2000" dirty="0">
                <a:solidFill>
                  <a:schemeClr val="bg2">
                    <a:lumMod val="10000"/>
                  </a:schemeClr>
                </a:solidFill>
              </a:rPr>
              <a:t>Organizational and </a:t>
            </a:r>
          </a:p>
          <a:p>
            <a:pPr lvl="1">
              <a:lnSpc>
                <a:spcPct val="100000"/>
              </a:lnSpc>
            </a:pPr>
            <a:r>
              <a:rPr lang="en-US" sz="2000" dirty="0">
                <a:solidFill>
                  <a:schemeClr val="bg2">
                    <a:lumMod val="10000"/>
                  </a:schemeClr>
                </a:solidFill>
              </a:rPr>
              <a:t>Safety Culture</a:t>
            </a:r>
          </a:p>
        </p:txBody>
      </p:sp>
      <p:sp>
        <p:nvSpPr>
          <p:cNvPr id="34" name="Text Placeholder 21">
            <a:extLst>
              <a:ext uri="{FF2B5EF4-FFF2-40B4-BE49-F238E27FC236}">
                <a16:creationId xmlns:a16="http://schemas.microsoft.com/office/drawing/2014/main" id="{2A251265-6EDD-8B67-7F8F-D79CFDE84E15}"/>
              </a:ext>
            </a:extLst>
          </p:cNvPr>
          <p:cNvSpPr txBox="1">
            <a:spLocks/>
          </p:cNvSpPr>
          <p:nvPr/>
        </p:nvSpPr>
        <p:spPr>
          <a:xfrm>
            <a:off x="7710490" y="1666415"/>
            <a:ext cx="3429000" cy="82391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Clr>
                <a:schemeClr val="tx1"/>
              </a:buClr>
              <a:buFont typeface="Arial" panose="020B0604020202020204" pitchFamily="34" charset="0"/>
              <a:buNone/>
              <a:defRPr lang="en-US" sz="2400" b="0" i="0" kern="1200">
                <a:solidFill>
                  <a:srgbClr val="000000"/>
                </a:solidFill>
                <a:effectLst/>
                <a:latin typeface="Lucida Sans" panose="020B0602030504020204" pitchFamily="34"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lang="en-US" sz="2000" b="1" i="0" kern="1200">
                <a:solidFill>
                  <a:srgbClr val="000000"/>
                </a:solidFill>
                <a:effectLst/>
                <a:latin typeface="Lucida Sans" panose="020B0602030504020204" pitchFamily="34"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lang="en-US" sz="1800" b="1" i="0" kern="1200">
                <a:solidFill>
                  <a:srgbClr val="000000"/>
                </a:solidFill>
                <a:effectLst/>
                <a:latin typeface="Lucida Sans" panose="020B0602030504020204" pitchFamily="34" charset="77"/>
                <a:ea typeface="+mn-ea"/>
                <a:cs typeface="+mn-cs"/>
              </a:defRPr>
            </a:lvl3pPr>
            <a:lvl4pPr marL="1371600" indent="0" algn="l" defTabSz="914400" rtl="0" eaLnBrk="1" latinLnBrk="0" hangingPunct="1">
              <a:lnSpc>
                <a:spcPct val="90000"/>
              </a:lnSpc>
              <a:spcBef>
                <a:spcPts val="500"/>
              </a:spcBef>
              <a:buClr>
                <a:schemeClr val="tx1"/>
              </a:buClr>
              <a:buFont typeface="Arial" panose="020B0604020202020204" pitchFamily="34" charset="0"/>
              <a:buNone/>
              <a:defRPr sz="1600" b="1" i="0" kern="1200">
                <a:solidFill>
                  <a:srgbClr val="000000"/>
                </a:solidFill>
                <a:effectLst/>
                <a:latin typeface="Lucida Sans" panose="020B0602030504020204" pitchFamily="34" charset="77"/>
                <a:ea typeface="+mn-ea"/>
                <a:cs typeface="+mn-cs"/>
              </a:defRPr>
            </a:lvl4pPr>
            <a:lvl5pPr marL="1828800" indent="0" algn="l" defTabSz="914400" rtl="0" eaLnBrk="1" latinLnBrk="0" hangingPunct="1">
              <a:lnSpc>
                <a:spcPct val="90000"/>
              </a:lnSpc>
              <a:spcBef>
                <a:spcPts val="500"/>
              </a:spcBef>
              <a:buClr>
                <a:schemeClr val="tx2"/>
              </a:buClr>
              <a:buFont typeface="Arial" panose="020B0604020202020204" pitchFamily="34" charset="0"/>
              <a:buNone/>
              <a:defRPr sz="1600" b="1" i="0" kern="1200">
                <a:solidFill>
                  <a:srgbClr val="000000"/>
                </a:solidFill>
                <a:effectLst/>
                <a:latin typeface="Lucida Sans" panose="020B0602030504020204" pitchFamily="34" charset="77"/>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a:t>Application</a:t>
            </a:r>
          </a:p>
        </p:txBody>
      </p:sp>
      <p:cxnSp>
        <p:nvCxnSpPr>
          <p:cNvPr id="36" name="Straight Connector 35">
            <a:extLst>
              <a:ext uri="{FF2B5EF4-FFF2-40B4-BE49-F238E27FC236}">
                <a16:creationId xmlns:a16="http://schemas.microsoft.com/office/drawing/2014/main" id="{E0F6EFE9-59BD-DBA7-B448-0CA00DF0362F}"/>
              </a:ext>
            </a:extLst>
          </p:cNvPr>
          <p:cNvCxnSpPr/>
          <p:nvPr/>
        </p:nvCxnSpPr>
        <p:spPr>
          <a:xfrm>
            <a:off x="4203030" y="1876927"/>
            <a:ext cx="0" cy="3561347"/>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7C1733F-7B6C-2936-3741-F84B4CCEC989}"/>
              </a:ext>
            </a:extLst>
          </p:cNvPr>
          <p:cNvCxnSpPr>
            <a:cxnSpLocks/>
          </p:cNvCxnSpPr>
          <p:nvPr/>
        </p:nvCxnSpPr>
        <p:spPr>
          <a:xfrm>
            <a:off x="7515724" y="1876927"/>
            <a:ext cx="0" cy="453991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3772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0F15AD-63AD-FB64-2E6D-773E7CED6F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84E457-73B7-B0DA-B58C-D6534BD2C1FC}"/>
              </a:ext>
            </a:extLst>
          </p:cNvPr>
          <p:cNvSpPr>
            <a:spLocks noGrp="1"/>
          </p:cNvSpPr>
          <p:nvPr>
            <p:ph type="title"/>
          </p:nvPr>
        </p:nvSpPr>
        <p:spPr>
          <a:xfrm>
            <a:off x="3804610" y="687301"/>
            <a:ext cx="2712620" cy="886159"/>
          </a:xfrm>
          <a:solidFill>
            <a:schemeClr val="bg1"/>
          </a:solidFill>
          <a:effectLst>
            <a:outerShdw blurRad="50800" dist="38100" dir="2700000" algn="tl" rotWithShape="0">
              <a:prstClr val="black">
                <a:alpha val="40000"/>
              </a:prstClr>
            </a:outerShdw>
          </a:effectLst>
        </p:spPr>
        <p:txBody>
          <a:bodyPr>
            <a:normAutofit/>
          </a:bodyPr>
          <a:lstStyle/>
          <a:p>
            <a:pPr algn="ctr"/>
            <a:r>
              <a:rPr lang="en-US" dirty="0"/>
              <a:t>Domains</a:t>
            </a:r>
          </a:p>
        </p:txBody>
      </p:sp>
      <p:pic>
        <p:nvPicPr>
          <p:cNvPr id="2050" name="Picture 2" descr="MAXSA Innovation The Emergency Brake Light">
            <a:extLst>
              <a:ext uri="{FF2B5EF4-FFF2-40B4-BE49-F238E27FC236}">
                <a16:creationId xmlns:a16="http://schemas.microsoft.com/office/drawing/2014/main" id="{AC75B996-31B8-BF59-B656-7168C80126F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178" b="36349"/>
          <a:stretch/>
        </p:blipFill>
        <p:spPr bwMode="auto">
          <a:xfrm>
            <a:off x="677780" y="1024619"/>
            <a:ext cx="2354180" cy="151634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B86D9F2-9CE7-6BF4-9EF1-A9BD60841B67}"/>
              </a:ext>
            </a:extLst>
          </p:cNvPr>
          <p:cNvSpPr txBox="1"/>
          <p:nvPr/>
        </p:nvSpPr>
        <p:spPr>
          <a:xfrm>
            <a:off x="362204" y="607161"/>
            <a:ext cx="3359563" cy="523220"/>
          </a:xfrm>
          <a:prstGeom prst="rect">
            <a:avLst/>
          </a:prstGeom>
          <a:noFill/>
        </p:spPr>
        <p:txBody>
          <a:bodyPr wrap="square">
            <a:spAutoFit/>
          </a:bodyPr>
          <a:lstStyle/>
          <a:p>
            <a:pPr marL="228600" marR="0">
              <a:buNone/>
              <a:tabLst>
                <a:tab pos="456565" algn="l"/>
              </a:tabLst>
            </a:pPr>
            <a:r>
              <a:rPr lang="en-US" sz="2800" spc="-10" dirty="0">
                <a:solidFill>
                  <a:schemeClr val="bg2">
                    <a:lumMod val="10000"/>
                  </a:schemeClr>
                </a:solidFill>
                <a:effectLst/>
                <a:latin typeface="Lucida Sans" panose="020B0602030504020204" pitchFamily="34" charset="0"/>
                <a:ea typeface="Times New Roman" panose="02020603050405020304" pitchFamily="18" charset="0"/>
              </a:rPr>
              <a:t>Transportation</a:t>
            </a:r>
          </a:p>
        </p:txBody>
      </p:sp>
      <p:sp>
        <p:nvSpPr>
          <p:cNvPr id="5" name="Rectangle 4">
            <a:extLst>
              <a:ext uri="{FF2B5EF4-FFF2-40B4-BE49-F238E27FC236}">
                <a16:creationId xmlns:a16="http://schemas.microsoft.com/office/drawing/2014/main" id="{37578E37-CF99-B3C1-72C8-C4A69944BD41}"/>
              </a:ext>
            </a:extLst>
          </p:cNvPr>
          <p:cNvSpPr/>
          <p:nvPr/>
        </p:nvSpPr>
        <p:spPr>
          <a:xfrm>
            <a:off x="279361" y="593873"/>
            <a:ext cx="3151018" cy="2230217"/>
          </a:xfrm>
          <a:prstGeom prst="rect">
            <a:avLst/>
          </a:prstGeom>
          <a:noFill/>
          <a:ln w="38100"/>
          <a:scene3d>
            <a:camera prst="orthographicFront"/>
            <a:lightRig rig="threePt" dir="t"/>
          </a:scene3d>
          <a:sp3d>
            <a:bevelT w="101600" h="9525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A6B55DB6-9918-432C-C068-AE625D92505E}"/>
              </a:ext>
            </a:extLst>
          </p:cNvPr>
          <p:cNvSpPr txBox="1"/>
          <p:nvPr/>
        </p:nvSpPr>
        <p:spPr>
          <a:xfrm>
            <a:off x="7610077" y="309902"/>
            <a:ext cx="3359563" cy="523220"/>
          </a:xfrm>
          <a:prstGeom prst="rect">
            <a:avLst/>
          </a:prstGeom>
          <a:noFill/>
        </p:spPr>
        <p:txBody>
          <a:bodyPr wrap="square">
            <a:spAutoFit/>
          </a:bodyPr>
          <a:lstStyle/>
          <a:p>
            <a:pPr marL="228600" marR="0" algn="ctr">
              <a:buNone/>
              <a:tabLst>
                <a:tab pos="456565" algn="l"/>
              </a:tabLst>
            </a:pPr>
            <a:r>
              <a:rPr lang="en-US" sz="2800" spc="-10" dirty="0">
                <a:solidFill>
                  <a:schemeClr val="bg2">
                    <a:lumMod val="10000"/>
                  </a:schemeClr>
                </a:solidFill>
                <a:effectLst/>
                <a:latin typeface="Lucida Sans" panose="020B0602030504020204" pitchFamily="34" charset="0"/>
                <a:ea typeface="Times New Roman" panose="02020603050405020304" pitchFamily="18" charset="0"/>
              </a:rPr>
              <a:t>Oil and Gas</a:t>
            </a:r>
          </a:p>
        </p:txBody>
      </p:sp>
      <p:grpSp>
        <p:nvGrpSpPr>
          <p:cNvPr id="19" name="Group 18">
            <a:extLst>
              <a:ext uri="{FF2B5EF4-FFF2-40B4-BE49-F238E27FC236}">
                <a16:creationId xmlns:a16="http://schemas.microsoft.com/office/drawing/2014/main" id="{A25226D0-2042-54BB-4EFA-795F7640D190}"/>
              </a:ext>
            </a:extLst>
          </p:cNvPr>
          <p:cNvGrpSpPr/>
          <p:nvPr/>
        </p:nvGrpSpPr>
        <p:grpSpPr>
          <a:xfrm>
            <a:off x="274843" y="3255090"/>
            <a:ext cx="2621189" cy="3440719"/>
            <a:chOff x="274843" y="3191225"/>
            <a:chExt cx="2621189" cy="3440719"/>
          </a:xfrm>
        </p:grpSpPr>
        <p:sp>
          <p:nvSpPr>
            <p:cNvPr id="9" name="TextBox 8">
              <a:extLst>
                <a:ext uri="{FF2B5EF4-FFF2-40B4-BE49-F238E27FC236}">
                  <a16:creationId xmlns:a16="http://schemas.microsoft.com/office/drawing/2014/main" id="{EE93E8CE-0C11-A436-12C4-F8D6DD3222D2}"/>
                </a:ext>
              </a:extLst>
            </p:cNvPr>
            <p:cNvSpPr txBox="1"/>
            <p:nvPr/>
          </p:nvSpPr>
          <p:spPr>
            <a:xfrm>
              <a:off x="348724" y="3191225"/>
              <a:ext cx="2547308" cy="954107"/>
            </a:xfrm>
            <a:prstGeom prst="rect">
              <a:avLst/>
            </a:prstGeom>
            <a:noFill/>
          </p:spPr>
          <p:txBody>
            <a:bodyPr wrap="square">
              <a:spAutoFit/>
            </a:bodyPr>
            <a:lstStyle/>
            <a:p>
              <a:pPr marR="0" algn="ctr">
                <a:buNone/>
                <a:tabLst>
                  <a:tab pos="456565" algn="l"/>
                </a:tabLst>
              </a:pPr>
              <a:r>
                <a:rPr lang="en-US" sz="2800" spc="-10" dirty="0">
                  <a:solidFill>
                    <a:schemeClr val="bg2">
                      <a:lumMod val="10000"/>
                    </a:schemeClr>
                  </a:solidFill>
                  <a:effectLst/>
                  <a:latin typeface="Lucida Sans" panose="020B0602030504020204" pitchFamily="34" charset="0"/>
                  <a:ea typeface="Times New Roman" panose="02020603050405020304" pitchFamily="18" charset="0"/>
                </a:rPr>
                <a:t>Disaster Ergonomics</a:t>
              </a:r>
            </a:p>
          </p:txBody>
        </p:sp>
        <p:sp>
          <p:nvSpPr>
            <p:cNvPr id="10" name="Rectangle 9">
              <a:extLst>
                <a:ext uri="{FF2B5EF4-FFF2-40B4-BE49-F238E27FC236}">
                  <a16:creationId xmlns:a16="http://schemas.microsoft.com/office/drawing/2014/main" id="{063A6CBC-2BCB-2EB9-E05C-06D06D37D621}"/>
                </a:ext>
              </a:extLst>
            </p:cNvPr>
            <p:cNvSpPr/>
            <p:nvPr/>
          </p:nvSpPr>
          <p:spPr>
            <a:xfrm>
              <a:off x="274843" y="3193725"/>
              <a:ext cx="2588043" cy="3438219"/>
            </a:xfrm>
            <a:prstGeom prst="rect">
              <a:avLst/>
            </a:prstGeom>
            <a:noFill/>
            <a:ln w="38100"/>
            <a:scene3d>
              <a:camera prst="orthographicFront"/>
              <a:lightRig rig="threePt" dir="t"/>
            </a:scene3d>
            <a:sp3d>
              <a:bevelT w="101600" h="9525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056" name="Picture 8" descr="HFES Learning: Answering the &quot;So What Question&quot; Webinar Series: How Can Human  Factors Help With Implementing Automation in the Oil and Gas Industry?">
            <a:extLst>
              <a:ext uri="{FF2B5EF4-FFF2-40B4-BE49-F238E27FC236}">
                <a16:creationId xmlns:a16="http://schemas.microsoft.com/office/drawing/2014/main" id="{B931F313-E0D6-3481-110E-88A235B284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7579" y="856675"/>
            <a:ext cx="4046641" cy="2111793"/>
          </a:xfrm>
          <a:prstGeom prst="rect">
            <a:avLst/>
          </a:prstGeom>
          <a:noFill/>
          <a:ln>
            <a:solidFill>
              <a:schemeClr val="bg2">
                <a:lumMod val="50000"/>
              </a:schemeClr>
            </a:solidFill>
          </a:ln>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97CCA5BC-BFA4-1E94-1C56-374604A031FE}"/>
              </a:ext>
            </a:extLst>
          </p:cNvPr>
          <p:cNvSpPr/>
          <p:nvPr/>
        </p:nvSpPr>
        <p:spPr>
          <a:xfrm>
            <a:off x="6899604" y="263885"/>
            <a:ext cx="4930192" cy="2897220"/>
          </a:xfrm>
          <a:prstGeom prst="rect">
            <a:avLst/>
          </a:prstGeom>
          <a:noFill/>
          <a:ln w="38100"/>
          <a:scene3d>
            <a:camera prst="orthographicFront"/>
            <a:lightRig rig="threePt" dir="t"/>
          </a:scene3d>
          <a:sp3d>
            <a:bevelT w="101600" h="9525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5EC971BA-EA94-12AB-455F-DE6D65678149}"/>
              </a:ext>
            </a:extLst>
          </p:cNvPr>
          <p:cNvGrpSpPr/>
          <p:nvPr/>
        </p:nvGrpSpPr>
        <p:grpSpPr>
          <a:xfrm>
            <a:off x="3721767" y="3431325"/>
            <a:ext cx="4378239" cy="3248441"/>
            <a:chOff x="3721767" y="3345674"/>
            <a:chExt cx="4378239" cy="3248441"/>
          </a:xfrm>
        </p:grpSpPr>
        <p:pic>
          <p:nvPicPr>
            <p:cNvPr id="2052" name="Picture 4" descr="The Human Factors and Ergonomics Society (HFES)">
              <a:extLst>
                <a:ext uri="{FF2B5EF4-FFF2-40B4-BE49-F238E27FC236}">
                  <a16:creationId xmlns:a16="http://schemas.microsoft.com/office/drawing/2014/main" id="{1E50ED90-84CE-DA9D-E624-06EBC9E9A89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54644" y="4123546"/>
              <a:ext cx="3810000" cy="22860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24814F4B-0439-3320-4377-5C879AC6C31D}"/>
                </a:ext>
              </a:extLst>
            </p:cNvPr>
            <p:cNvSpPr/>
            <p:nvPr/>
          </p:nvSpPr>
          <p:spPr>
            <a:xfrm>
              <a:off x="3721767" y="3345674"/>
              <a:ext cx="4378239" cy="3248441"/>
            </a:xfrm>
            <a:prstGeom prst="rect">
              <a:avLst/>
            </a:prstGeom>
            <a:noFill/>
            <a:ln w="38100"/>
            <a:scene3d>
              <a:camera prst="orthographicFront"/>
              <a:lightRig rig="threePt" dir="t"/>
            </a:scene3d>
            <a:sp3d>
              <a:bevelT w="101600" h="9525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22FF3D24-1CBC-F179-5E14-2F2C2E8FC199}"/>
                </a:ext>
              </a:extLst>
            </p:cNvPr>
            <p:cNvSpPr txBox="1"/>
            <p:nvPr/>
          </p:nvSpPr>
          <p:spPr>
            <a:xfrm>
              <a:off x="4348670" y="3464978"/>
              <a:ext cx="3359563" cy="523220"/>
            </a:xfrm>
            <a:prstGeom prst="rect">
              <a:avLst/>
            </a:prstGeom>
            <a:noFill/>
          </p:spPr>
          <p:txBody>
            <a:bodyPr wrap="square">
              <a:spAutoFit/>
            </a:bodyPr>
            <a:lstStyle/>
            <a:p>
              <a:pPr marL="228600" marR="0" algn="ctr">
                <a:buNone/>
                <a:tabLst>
                  <a:tab pos="456565" algn="l"/>
                </a:tabLst>
              </a:pPr>
              <a:r>
                <a:rPr lang="en-US" sz="2800" spc="-10" dirty="0">
                  <a:solidFill>
                    <a:schemeClr val="bg2">
                      <a:lumMod val="10000"/>
                    </a:schemeClr>
                  </a:solidFill>
                  <a:effectLst/>
                  <a:latin typeface="Lucida Sans" panose="020B0602030504020204" pitchFamily="34" charset="0"/>
                  <a:ea typeface="Times New Roman" panose="02020603050405020304" pitchFamily="18" charset="0"/>
                </a:rPr>
                <a:t>Medical</a:t>
              </a:r>
            </a:p>
          </p:txBody>
        </p:sp>
      </p:grpSp>
      <p:grpSp>
        <p:nvGrpSpPr>
          <p:cNvPr id="17" name="Group 16">
            <a:extLst>
              <a:ext uri="{FF2B5EF4-FFF2-40B4-BE49-F238E27FC236}">
                <a16:creationId xmlns:a16="http://schemas.microsoft.com/office/drawing/2014/main" id="{11CE5B7E-805C-F362-D779-3AD07CD25CDB}"/>
              </a:ext>
            </a:extLst>
          </p:cNvPr>
          <p:cNvGrpSpPr/>
          <p:nvPr/>
        </p:nvGrpSpPr>
        <p:grpSpPr>
          <a:xfrm>
            <a:off x="8726909" y="3359685"/>
            <a:ext cx="3359563" cy="3320081"/>
            <a:chOff x="8726909" y="3359685"/>
            <a:chExt cx="3359563" cy="3320081"/>
          </a:xfrm>
        </p:grpSpPr>
        <p:pic>
          <p:nvPicPr>
            <p:cNvPr id="14" name="Picture 13">
              <a:extLst>
                <a:ext uri="{FF2B5EF4-FFF2-40B4-BE49-F238E27FC236}">
                  <a16:creationId xmlns:a16="http://schemas.microsoft.com/office/drawing/2014/main" id="{2950D2C5-12C8-DD1B-4828-3B7B8F9AEE19}"/>
                </a:ext>
              </a:extLst>
            </p:cNvPr>
            <p:cNvPicPr>
              <a:picLocks noChangeAspect="1"/>
            </p:cNvPicPr>
            <p:nvPr/>
          </p:nvPicPr>
          <p:blipFill>
            <a:blip r:embed="rId6"/>
            <a:stretch>
              <a:fillRect/>
            </a:stretch>
          </p:blipFill>
          <p:spPr>
            <a:xfrm>
              <a:off x="9119304" y="3983815"/>
              <a:ext cx="2657846" cy="2695951"/>
            </a:xfrm>
            <a:prstGeom prst="rect">
              <a:avLst/>
            </a:prstGeom>
          </p:spPr>
        </p:pic>
        <p:sp>
          <p:nvSpPr>
            <p:cNvPr id="15" name="TextBox 14">
              <a:extLst>
                <a:ext uri="{FF2B5EF4-FFF2-40B4-BE49-F238E27FC236}">
                  <a16:creationId xmlns:a16="http://schemas.microsoft.com/office/drawing/2014/main" id="{07A36BC6-3106-F8A5-C078-631CFD87F712}"/>
                </a:ext>
              </a:extLst>
            </p:cNvPr>
            <p:cNvSpPr txBox="1"/>
            <p:nvPr/>
          </p:nvSpPr>
          <p:spPr>
            <a:xfrm>
              <a:off x="8726909" y="3464978"/>
              <a:ext cx="3359563" cy="523220"/>
            </a:xfrm>
            <a:prstGeom prst="rect">
              <a:avLst/>
            </a:prstGeom>
            <a:noFill/>
          </p:spPr>
          <p:txBody>
            <a:bodyPr wrap="square">
              <a:spAutoFit/>
            </a:bodyPr>
            <a:lstStyle/>
            <a:p>
              <a:pPr marL="228600" marR="0" algn="ctr">
                <a:buNone/>
                <a:tabLst>
                  <a:tab pos="456565" algn="l"/>
                </a:tabLst>
              </a:pPr>
              <a:r>
                <a:rPr lang="en-US" sz="2800" spc="-10" dirty="0">
                  <a:solidFill>
                    <a:schemeClr val="bg2">
                      <a:lumMod val="10000"/>
                    </a:schemeClr>
                  </a:solidFill>
                  <a:effectLst/>
                  <a:latin typeface="Lucida Sans" panose="020B0602030504020204" pitchFamily="34" charset="0"/>
                  <a:ea typeface="Times New Roman" panose="02020603050405020304" pitchFamily="18" charset="0"/>
                </a:rPr>
                <a:t>AI</a:t>
              </a:r>
            </a:p>
          </p:txBody>
        </p:sp>
        <p:sp>
          <p:nvSpPr>
            <p:cNvPr id="16" name="Rectangle 15">
              <a:extLst>
                <a:ext uri="{FF2B5EF4-FFF2-40B4-BE49-F238E27FC236}">
                  <a16:creationId xmlns:a16="http://schemas.microsoft.com/office/drawing/2014/main" id="{22FB780F-7AB9-2E05-CFA7-93CBDC0B1778}"/>
                </a:ext>
              </a:extLst>
            </p:cNvPr>
            <p:cNvSpPr/>
            <p:nvPr/>
          </p:nvSpPr>
          <p:spPr>
            <a:xfrm>
              <a:off x="8999621" y="3359685"/>
              <a:ext cx="2939962" cy="3320081"/>
            </a:xfrm>
            <a:prstGeom prst="rect">
              <a:avLst/>
            </a:prstGeom>
            <a:noFill/>
            <a:ln w="38100"/>
            <a:scene3d>
              <a:camera prst="orthographicFront"/>
              <a:lightRig rig="threePt" dir="t"/>
            </a:scene3d>
            <a:sp3d>
              <a:bevelT w="101600" h="9525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itle 1">
            <a:extLst>
              <a:ext uri="{FF2B5EF4-FFF2-40B4-BE49-F238E27FC236}">
                <a16:creationId xmlns:a16="http://schemas.microsoft.com/office/drawing/2014/main" id="{BE6C1DE2-E013-CF0D-FE52-F34182C240E3}"/>
              </a:ext>
            </a:extLst>
          </p:cNvPr>
          <p:cNvSpPr txBox="1">
            <a:spLocks/>
          </p:cNvSpPr>
          <p:nvPr/>
        </p:nvSpPr>
        <p:spPr>
          <a:xfrm>
            <a:off x="3812753" y="1937931"/>
            <a:ext cx="2712620" cy="886159"/>
          </a:xfrm>
          <a:prstGeom prst="rect">
            <a:avLst/>
          </a:prstGeom>
          <a:solidFill>
            <a:schemeClr val="bg1"/>
          </a:solidFill>
          <a:effectLst>
            <a:outerShdw blurRad="50800" dist="38100" dir="2700000" algn="tl"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5000"/>
              </a:lnSpc>
              <a:spcBef>
                <a:spcPct val="0"/>
              </a:spcBef>
              <a:buNone/>
              <a:defRPr sz="3600" b="0" i="0" kern="1200">
                <a:solidFill>
                  <a:schemeClr val="tx2"/>
                </a:solidFill>
                <a:effectLst/>
                <a:latin typeface="Lucida Sans" panose="020B0602030504020204" pitchFamily="34" charset="77"/>
                <a:ea typeface="+mj-ea"/>
                <a:cs typeface="+mj-cs"/>
              </a:defRPr>
            </a:lvl1pPr>
          </a:lstStyle>
          <a:p>
            <a:pPr algn="ctr"/>
            <a:r>
              <a:rPr lang="en-US" dirty="0"/>
              <a:t>Tools</a:t>
            </a:r>
          </a:p>
        </p:txBody>
      </p:sp>
      <p:pic>
        <p:nvPicPr>
          <p:cNvPr id="22" name="Picture 21">
            <a:extLst>
              <a:ext uri="{FF2B5EF4-FFF2-40B4-BE49-F238E27FC236}">
                <a16:creationId xmlns:a16="http://schemas.microsoft.com/office/drawing/2014/main" id="{0D7A8603-9370-4E10-9B4F-D9806248D59E}"/>
              </a:ext>
            </a:extLst>
          </p:cNvPr>
          <p:cNvPicPr>
            <a:picLocks noChangeAspect="1"/>
          </p:cNvPicPr>
          <p:nvPr/>
        </p:nvPicPr>
        <p:blipFill>
          <a:blip r:embed="rId7"/>
          <a:stretch>
            <a:fillRect/>
          </a:stretch>
        </p:blipFill>
        <p:spPr>
          <a:xfrm>
            <a:off x="404371" y="4209197"/>
            <a:ext cx="2288253" cy="2393166"/>
          </a:xfrm>
          <a:prstGeom prst="rect">
            <a:avLst/>
          </a:prstGeom>
        </p:spPr>
      </p:pic>
    </p:spTree>
    <p:extLst>
      <p:ext uri="{BB962C8B-B14F-4D97-AF65-F5344CB8AC3E}">
        <p14:creationId xmlns:p14="http://schemas.microsoft.com/office/powerpoint/2010/main" val="3583154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EB0623EB-BCD3-E192-DAB1-E43C2E7D0E56}"/>
              </a:ext>
            </a:extLst>
          </p:cNvPr>
          <p:cNvGrpSpPr/>
          <p:nvPr/>
        </p:nvGrpSpPr>
        <p:grpSpPr>
          <a:xfrm>
            <a:off x="489284" y="4447014"/>
            <a:ext cx="6169293" cy="2215838"/>
            <a:chOff x="489284" y="4447014"/>
            <a:chExt cx="6169293" cy="2215838"/>
          </a:xfrm>
        </p:grpSpPr>
        <p:pic>
          <p:nvPicPr>
            <p:cNvPr id="15" name="Picture 14">
              <a:extLst>
                <a:ext uri="{FF2B5EF4-FFF2-40B4-BE49-F238E27FC236}">
                  <a16:creationId xmlns:a16="http://schemas.microsoft.com/office/drawing/2014/main" id="{7751E85C-2C32-EC60-C348-F9D8AE072909}"/>
                </a:ext>
              </a:extLst>
            </p:cNvPr>
            <p:cNvPicPr>
              <a:picLocks noChangeAspect="1"/>
            </p:cNvPicPr>
            <p:nvPr/>
          </p:nvPicPr>
          <p:blipFill>
            <a:blip r:embed="rId2"/>
            <a:stretch>
              <a:fillRect/>
            </a:stretch>
          </p:blipFill>
          <p:spPr>
            <a:xfrm>
              <a:off x="489284" y="4886096"/>
              <a:ext cx="6169293" cy="1776756"/>
            </a:xfrm>
            <a:prstGeom prst="rect">
              <a:avLst/>
            </a:prstGeom>
            <a:ln>
              <a:solidFill>
                <a:schemeClr val="bg2">
                  <a:lumMod val="10000"/>
                </a:schemeClr>
              </a:solidFill>
            </a:ln>
          </p:spPr>
        </p:pic>
        <p:sp>
          <p:nvSpPr>
            <p:cNvPr id="16" name="TextBox 15">
              <a:extLst>
                <a:ext uri="{FF2B5EF4-FFF2-40B4-BE49-F238E27FC236}">
                  <a16:creationId xmlns:a16="http://schemas.microsoft.com/office/drawing/2014/main" id="{225CD815-F532-543C-E767-449A3D33EF35}"/>
                </a:ext>
              </a:extLst>
            </p:cNvPr>
            <p:cNvSpPr txBox="1"/>
            <p:nvPr/>
          </p:nvSpPr>
          <p:spPr>
            <a:xfrm>
              <a:off x="489284" y="4447014"/>
              <a:ext cx="2449710" cy="400110"/>
            </a:xfrm>
            <a:prstGeom prst="rect">
              <a:avLst/>
            </a:prstGeom>
            <a:noFill/>
          </p:spPr>
          <p:txBody>
            <a:bodyPr wrap="none" rtlCol="0">
              <a:spAutoFit/>
            </a:bodyPr>
            <a:lstStyle/>
            <a:p>
              <a:r>
                <a:rPr lang="en-US" sz="2000" b="1" dirty="0">
                  <a:solidFill>
                    <a:schemeClr val="bg2">
                      <a:lumMod val="10000"/>
                    </a:schemeClr>
                  </a:solidFill>
                </a:rPr>
                <a:t>Regional Meetings</a:t>
              </a:r>
            </a:p>
          </p:txBody>
        </p:sp>
      </p:grpSp>
      <p:grpSp>
        <p:nvGrpSpPr>
          <p:cNvPr id="26" name="Group 25">
            <a:extLst>
              <a:ext uri="{FF2B5EF4-FFF2-40B4-BE49-F238E27FC236}">
                <a16:creationId xmlns:a16="http://schemas.microsoft.com/office/drawing/2014/main" id="{93EF77C3-C368-6D1A-3FF7-26DCDA147DD1}"/>
              </a:ext>
            </a:extLst>
          </p:cNvPr>
          <p:cNvGrpSpPr/>
          <p:nvPr/>
        </p:nvGrpSpPr>
        <p:grpSpPr>
          <a:xfrm>
            <a:off x="8891476" y="494948"/>
            <a:ext cx="3300524" cy="5593033"/>
            <a:chOff x="8891476" y="494948"/>
            <a:chExt cx="3300524" cy="5593033"/>
          </a:xfrm>
        </p:grpSpPr>
        <p:pic>
          <p:nvPicPr>
            <p:cNvPr id="9" name="Picture 8">
              <a:extLst>
                <a:ext uri="{FF2B5EF4-FFF2-40B4-BE49-F238E27FC236}">
                  <a16:creationId xmlns:a16="http://schemas.microsoft.com/office/drawing/2014/main" id="{9C11CF75-3E42-E257-193D-27D98F77BA92}"/>
                </a:ext>
              </a:extLst>
            </p:cNvPr>
            <p:cNvPicPr>
              <a:picLocks noChangeAspect="1"/>
            </p:cNvPicPr>
            <p:nvPr/>
          </p:nvPicPr>
          <p:blipFill>
            <a:blip r:embed="rId3"/>
            <a:srcRect t="40871" r="32927"/>
            <a:stretch/>
          </p:blipFill>
          <p:spPr>
            <a:xfrm>
              <a:off x="8891476" y="2658981"/>
              <a:ext cx="3300524" cy="3429000"/>
            </a:xfrm>
            <a:prstGeom prst="rect">
              <a:avLst/>
            </a:prstGeom>
          </p:spPr>
        </p:pic>
        <p:sp>
          <p:nvSpPr>
            <p:cNvPr id="7" name="TextBox 6">
              <a:extLst>
                <a:ext uri="{FF2B5EF4-FFF2-40B4-BE49-F238E27FC236}">
                  <a16:creationId xmlns:a16="http://schemas.microsoft.com/office/drawing/2014/main" id="{87FFDA1A-5031-85D1-31EA-9BA102E5AAD1}"/>
                </a:ext>
              </a:extLst>
            </p:cNvPr>
            <p:cNvSpPr txBox="1"/>
            <p:nvPr/>
          </p:nvSpPr>
          <p:spPr>
            <a:xfrm>
              <a:off x="9267163" y="494948"/>
              <a:ext cx="2331279" cy="400110"/>
            </a:xfrm>
            <a:prstGeom prst="rect">
              <a:avLst/>
            </a:prstGeom>
            <a:noFill/>
          </p:spPr>
          <p:txBody>
            <a:bodyPr wrap="none" rtlCol="0">
              <a:spAutoFit/>
            </a:bodyPr>
            <a:lstStyle/>
            <a:p>
              <a:r>
                <a:rPr lang="en-US" sz="2000" b="1" dirty="0">
                  <a:solidFill>
                    <a:schemeClr val="bg2">
                      <a:lumMod val="10000"/>
                    </a:schemeClr>
                  </a:solidFill>
                </a:rPr>
                <a:t>Technical Groups</a:t>
              </a:r>
            </a:p>
          </p:txBody>
        </p:sp>
        <p:sp>
          <p:nvSpPr>
            <p:cNvPr id="10" name="Oval 9">
              <a:extLst>
                <a:ext uri="{FF2B5EF4-FFF2-40B4-BE49-F238E27FC236}">
                  <a16:creationId xmlns:a16="http://schemas.microsoft.com/office/drawing/2014/main" id="{3F41ED40-14A9-3482-30E8-84BFB027190A}"/>
                </a:ext>
              </a:extLst>
            </p:cNvPr>
            <p:cNvSpPr/>
            <p:nvPr/>
          </p:nvSpPr>
          <p:spPr>
            <a:xfrm>
              <a:off x="8953570" y="3076076"/>
              <a:ext cx="1459832" cy="562837"/>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7F3AA5B-64DA-6B92-464C-247BEA6B4514}"/>
                </a:ext>
              </a:extLst>
            </p:cNvPr>
            <p:cNvSpPr/>
            <p:nvPr/>
          </p:nvSpPr>
          <p:spPr>
            <a:xfrm>
              <a:off x="8953570" y="4747783"/>
              <a:ext cx="1459832" cy="562837"/>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5775AA0B-0896-4320-F2D1-3E3752915108}"/>
                </a:ext>
              </a:extLst>
            </p:cNvPr>
            <p:cNvSpPr/>
            <p:nvPr/>
          </p:nvSpPr>
          <p:spPr>
            <a:xfrm>
              <a:off x="8953570" y="5151980"/>
              <a:ext cx="2644872" cy="562837"/>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B02F3975-D912-9E30-22D7-FBD8E82C636B}"/>
                </a:ext>
              </a:extLst>
            </p:cNvPr>
            <p:cNvPicPr>
              <a:picLocks noChangeAspect="1"/>
            </p:cNvPicPr>
            <p:nvPr/>
          </p:nvPicPr>
          <p:blipFill>
            <a:blip r:embed="rId4"/>
            <a:srcRect r="33921"/>
            <a:stretch/>
          </p:blipFill>
          <p:spPr>
            <a:xfrm>
              <a:off x="9221311" y="1068167"/>
              <a:ext cx="2970689" cy="1691590"/>
            </a:xfrm>
            <a:prstGeom prst="rect">
              <a:avLst/>
            </a:prstGeom>
          </p:spPr>
        </p:pic>
        <p:sp>
          <p:nvSpPr>
            <p:cNvPr id="19" name="Oval 18">
              <a:extLst>
                <a:ext uri="{FF2B5EF4-FFF2-40B4-BE49-F238E27FC236}">
                  <a16:creationId xmlns:a16="http://schemas.microsoft.com/office/drawing/2014/main" id="{E1848AF8-8C01-B6FA-0EE0-68E2EF9BF9E4}"/>
                </a:ext>
              </a:extLst>
            </p:cNvPr>
            <p:cNvSpPr/>
            <p:nvPr/>
          </p:nvSpPr>
          <p:spPr>
            <a:xfrm>
              <a:off x="9127153" y="1068167"/>
              <a:ext cx="2829169" cy="670058"/>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CF013710-7DB4-B5B0-33C4-E9C6E4333D8C}"/>
              </a:ext>
            </a:extLst>
          </p:cNvPr>
          <p:cNvGrpSpPr/>
          <p:nvPr/>
        </p:nvGrpSpPr>
        <p:grpSpPr>
          <a:xfrm>
            <a:off x="0" y="313059"/>
            <a:ext cx="8068801" cy="2185452"/>
            <a:chOff x="0" y="313059"/>
            <a:chExt cx="8068801" cy="2185452"/>
          </a:xfrm>
        </p:grpSpPr>
        <p:pic>
          <p:nvPicPr>
            <p:cNvPr id="6" name="Picture 5">
              <a:extLst>
                <a:ext uri="{FF2B5EF4-FFF2-40B4-BE49-F238E27FC236}">
                  <a16:creationId xmlns:a16="http://schemas.microsoft.com/office/drawing/2014/main" id="{55044CEC-C021-87E8-1CB3-7C0CF74A52D4}"/>
                </a:ext>
              </a:extLst>
            </p:cNvPr>
            <p:cNvPicPr>
              <a:picLocks noChangeAspect="1"/>
            </p:cNvPicPr>
            <p:nvPr/>
          </p:nvPicPr>
          <p:blipFill>
            <a:blip r:embed="rId5"/>
            <a:stretch>
              <a:fillRect/>
            </a:stretch>
          </p:blipFill>
          <p:spPr>
            <a:xfrm>
              <a:off x="0" y="907614"/>
              <a:ext cx="8068801" cy="1590897"/>
            </a:xfrm>
            <a:prstGeom prst="rect">
              <a:avLst/>
            </a:prstGeom>
          </p:spPr>
        </p:pic>
        <p:sp>
          <p:nvSpPr>
            <p:cNvPr id="11" name="TextBox 10">
              <a:extLst>
                <a:ext uri="{FF2B5EF4-FFF2-40B4-BE49-F238E27FC236}">
                  <a16:creationId xmlns:a16="http://schemas.microsoft.com/office/drawing/2014/main" id="{B8E3CE51-6892-7110-59E5-66CBA0876F8F}"/>
                </a:ext>
              </a:extLst>
            </p:cNvPr>
            <p:cNvSpPr txBox="1"/>
            <p:nvPr/>
          </p:nvSpPr>
          <p:spPr>
            <a:xfrm>
              <a:off x="1209602" y="657323"/>
              <a:ext cx="5384807" cy="369332"/>
            </a:xfrm>
            <a:prstGeom prst="rect">
              <a:avLst/>
            </a:prstGeom>
            <a:noFill/>
          </p:spPr>
          <p:txBody>
            <a:bodyPr wrap="none" rtlCol="0">
              <a:spAutoFit/>
            </a:bodyPr>
            <a:lstStyle/>
            <a:p>
              <a:r>
                <a:rPr lang="en-US" dirty="0"/>
                <a:t>~1,000 presentations, posters, and demonstrations</a:t>
              </a:r>
            </a:p>
          </p:txBody>
        </p:sp>
        <p:sp>
          <p:nvSpPr>
            <p:cNvPr id="20" name="TextBox 19">
              <a:extLst>
                <a:ext uri="{FF2B5EF4-FFF2-40B4-BE49-F238E27FC236}">
                  <a16:creationId xmlns:a16="http://schemas.microsoft.com/office/drawing/2014/main" id="{5A2FFF0E-670C-2B10-A6FB-3E8B76B82405}"/>
                </a:ext>
              </a:extLst>
            </p:cNvPr>
            <p:cNvSpPr txBox="1"/>
            <p:nvPr/>
          </p:nvSpPr>
          <p:spPr>
            <a:xfrm>
              <a:off x="470028" y="313059"/>
              <a:ext cx="4932889" cy="400110"/>
            </a:xfrm>
            <a:prstGeom prst="rect">
              <a:avLst/>
            </a:prstGeom>
            <a:noFill/>
          </p:spPr>
          <p:txBody>
            <a:bodyPr wrap="none" rtlCol="0">
              <a:spAutoFit/>
            </a:bodyPr>
            <a:lstStyle/>
            <a:p>
              <a:r>
                <a:rPr lang="en-US" sz="2000" b="1" dirty="0">
                  <a:solidFill>
                    <a:schemeClr val="bg2">
                      <a:lumMod val="10000"/>
                    </a:schemeClr>
                  </a:solidFill>
                </a:rPr>
                <a:t>ASPIRE – International Annual Meeting</a:t>
              </a:r>
            </a:p>
          </p:txBody>
        </p:sp>
      </p:grpSp>
      <p:sp>
        <p:nvSpPr>
          <p:cNvPr id="22" name="TextBox 21">
            <a:extLst>
              <a:ext uri="{FF2B5EF4-FFF2-40B4-BE49-F238E27FC236}">
                <a16:creationId xmlns:a16="http://schemas.microsoft.com/office/drawing/2014/main" id="{CD2B2AE5-7C5B-9F9F-235D-C202E7441B63}"/>
              </a:ext>
            </a:extLst>
          </p:cNvPr>
          <p:cNvSpPr txBox="1"/>
          <p:nvPr/>
        </p:nvSpPr>
        <p:spPr>
          <a:xfrm>
            <a:off x="4215544" y="2761750"/>
            <a:ext cx="2621846" cy="1754326"/>
          </a:xfrm>
          <a:prstGeom prst="rect">
            <a:avLst/>
          </a:prstGeom>
          <a:noFill/>
        </p:spPr>
        <p:txBody>
          <a:bodyPr wrap="square">
            <a:spAutoFit/>
          </a:bodyPr>
          <a:lstStyle/>
          <a:p>
            <a:pPr algn="ctr"/>
            <a:r>
              <a:rPr lang="en-US" sz="3600" i="1" dirty="0"/>
              <a:t>Networking</a:t>
            </a:r>
          </a:p>
          <a:p>
            <a:pPr algn="ctr"/>
            <a:r>
              <a:rPr lang="en-US" sz="3600" i="1" dirty="0"/>
              <a:t>Mentoring</a:t>
            </a:r>
          </a:p>
          <a:p>
            <a:pPr algn="ctr"/>
            <a:r>
              <a:rPr lang="en-US" sz="3600" i="1" dirty="0"/>
              <a:t>Job Center</a:t>
            </a:r>
          </a:p>
        </p:txBody>
      </p:sp>
      <p:sp>
        <p:nvSpPr>
          <p:cNvPr id="24" name="TextBox 23">
            <a:extLst>
              <a:ext uri="{FF2B5EF4-FFF2-40B4-BE49-F238E27FC236}">
                <a16:creationId xmlns:a16="http://schemas.microsoft.com/office/drawing/2014/main" id="{A874BF71-ECEE-A4FC-C672-BF11AB6D425A}"/>
              </a:ext>
            </a:extLst>
          </p:cNvPr>
          <p:cNvSpPr txBox="1"/>
          <p:nvPr/>
        </p:nvSpPr>
        <p:spPr>
          <a:xfrm rot="20046542">
            <a:off x="1900840" y="2863461"/>
            <a:ext cx="8550442" cy="1200329"/>
          </a:xfrm>
          <a:prstGeom prst="rect">
            <a:avLst/>
          </a:prstGeom>
          <a:solidFill>
            <a:schemeClr val="bg1"/>
          </a:solidFill>
          <a:ln>
            <a:solidFill>
              <a:schemeClr val="tx1">
                <a:lumMod val="75000"/>
              </a:schemeClr>
            </a:solidFill>
          </a:ln>
        </p:spPr>
        <p:txBody>
          <a:bodyPr wrap="square">
            <a:spAutoFit/>
          </a:bodyPr>
          <a:lstStyle/>
          <a:p>
            <a:pPr algn="ctr"/>
            <a:r>
              <a:rPr lang="en-US" sz="3600" dirty="0">
                <a:solidFill>
                  <a:schemeClr val="bg2">
                    <a:lumMod val="10000"/>
                  </a:schemeClr>
                </a:solidFill>
              </a:rPr>
              <a:t>Most current science, application, and practice of HFE</a:t>
            </a:r>
          </a:p>
        </p:txBody>
      </p:sp>
    </p:spTree>
    <p:extLst>
      <p:ext uri="{BB962C8B-B14F-4D97-AF65-F5344CB8AC3E}">
        <p14:creationId xmlns:p14="http://schemas.microsoft.com/office/powerpoint/2010/main" val="3997978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7434408-FC3F-F500-0581-35D7B2710B40}"/>
              </a:ext>
            </a:extLst>
          </p:cNvPr>
          <p:cNvPicPr>
            <a:picLocks noChangeAspect="1"/>
          </p:cNvPicPr>
          <p:nvPr/>
        </p:nvPicPr>
        <p:blipFill>
          <a:blip r:embed="rId2"/>
          <a:srcRect r="1019"/>
          <a:stretch/>
        </p:blipFill>
        <p:spPr>
          <a:xfrm>
            <a:off x="753367" y="0"/>
            <a:ext cx="10957369" cy="6858000"/>
          </a:xfrm>
          <a:prstGeom prst="rect">
            <a:avLst/>
          </a:prstGeom>
        </p:spPr>
      </p:pic>
      <p:sp>
        <p:nvSpPr>
          <p:cNvPr id="11" name="Oval 10">
            <a:extLst>
              <a:ext uri="{FF2B5EF4-FFF2-40B4-BE49-F238E27FC236}">
                <a16:creationId xmlns:a16="http://schemas.microsoft.com/office/drawing/2014/main" id="{E29CD327-6F50-2630-5101-DBD819F90940}"/>
              </a:ext>
            </a:extLst>
          </p:cNvPr>
          <p:cNvSpPr/>
          <p:nvPr/>
        </p:nvSpPr>
        <p:spPr>
          <a:xfrm>
            <a:off x="8648770" y="1872918"/>
            <a:ext cx="1459832" cy="562837"/>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6656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5887E7B-0A0D-8BB8-0EE2-14A9E5D34EDC}"/>
              </a:ext>
            </a:extLst>
          </p:cNvPr>
          <p:cNvSpPr>
            <a:spLocks noGrp="1"/>
          </p:cNvSpPr>
          <p:nvPr>
            <p:ph type="title"/>
          </p:nvPr>
        </p:nvSpPr>
        <p:spPr/>
        <p:txBody>
          <a:bodyPr/>
          <a:lstStyle/>
          <a:p>
            <a:pPr algn="ctr"/>
            <a:r>
              <a:rPr lang="en-US" dirty="0"/>
              <a:t>Thanks for having me!</a:t>
            </a:r>
          </a:p>
        </p:txBody>
      </p:sp>
      <p:sp>
        <p:nvSpPr>
          <p:cNvPr id="6" name="Text Placeholder 5">
            <a:extLst>
              <a:ext uri="{FF2B5EF4-FFF2-40B4-BE49-F238E27FC236}">
                <a16:creationId xmlns:a16="http://schemas.microsoft.com/office/drawing/2014/main" id="{67B55CC1-09B3-97E4-8D81-903F2384F4E9}"/>
              </a:ext>
            </a:extLst>
          </p:cNvPr>
          <p:cNvSpPr>
            <a:spLocks noGrp="1"/>
          </p:cNvSpPr>
          <p:nvPr>
            <p:ph type="body" idx="1"/>
          </p:nvPr>
        </p:nvSpPr>
        <p:spPr/>
        <p:txBody>
          <a:bodyPr/>
          <a:lstStyle/>
          <a:p>
            <a:pPr algn="ctr"/>
            <a:r>
              <a:rPr lang="en-US" dirty="0"/>
              <a:t>Happy to connect</a:t>
            </a:r>
          </a:p>
          <a:p>
            <a:pPr algn="ctr"/>
            <a:r>
              <a:rPr lang="en-US" dirty="0">
                <a:hlinkClick r:id="rId2"/>
              </a:rPr>
              <a:t>president@hfes.org</a:t>
            </a:r>
            <a:endParaRPr lang="en-US" dirty="0"/>
          </a:p>
          <a:p>
            <a:pPr algn="ctr"/>
            <a:r>
              <a:rPr lang="en-US" dirty="0"/>
              <a:t>S. Camille Peres</a:t>
            </a:r>
          </a:p>
        </p:txBody>
      </p:sp>
    </p:spTree>
    <p:extLst>
      <p:ext uri="{BB962C8B-B14F-4D97-AF65-F5344CB8AC3E}">
        <p14:creationId xmlns:p14="http://schemas.microsoft.com/office/powerpoint/2010/main" val="502314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ANS 16x9_02_ NEW">
  <a:themeElements>
    <a:clrScheme name="ANS_2017">
      <a:dk1>
        <a:srgbClr val="2F5496"/>
      </a:dk1>
      <a:lt1>
        <a:srgbClr val="FFFFFF"/>
      </a:lt1>
      <a:dk2>
        <a:srgbClr val="2F5496"/>
      </a:dk2>
      <a:lt2>
        <a:srgbClr val="E7E6E6"/>
      </a:lt2>
      <a:accent1>
        <a:srgbClr val="2F5496"/>
      </a:accent1>
      <a:accent2>
        <a:srgbClr val="70AD47"/>
      </a:accent2>
      <a:accent3>
        <a:srgbClr val="FFC000"/>
      </a:accent3>
      <a:accent4>
        <a:srgbClr val="8F45C7"/>
      </a:accent4>
      <a:accent5>
        <a:srgbClr val="70AD47"/>
      </a:accent5>
      <a:accent6>
        <a:srgbClr val="BFBFBF"/>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e8d01475-c3b5-436a-a065-5def4c64f52e}" enabled="0" method="" siteId="{e8d01475-c3b5-436a-a065-5def4c64f52e}" removed="1"/>
</clbl:labelList>
</file>

<file path=docProps/app.xml><?xml version="1.0" encoding="utf-8"?>
<Properties xmlns="http://schemas.openxmlformats.org/officeDocument/2006/extended-properties" xmlns:vt="http://schemas.openxmlformats.org/officeDocument/2006/docPropsVTypes">
  <Template>ANS 16x9_02_ NEW</Template>
  <TotalTime>1757</TotalTime>
  <Words>360</Words>
  <Application>Microsoft Office PowerPoint</Application>
  <PresentationFormat>Widescreen</PresentationFormat>
  <Paragraphs>77</Paragraphs>
  <Slides>9</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Lucida Sans</vt:lpstr>
      <vt:lpstr>Tahoma</vt:lpstr>
      <vt:lpstr>Wingdings</vt:lpstr>
      <vt:lpstr>ANS 16x9_02_ NEW</vt:lpstr>
      <vt:lpstr>HFES, ANS, and the Future of Civilian Nuclear</vt:lpstr>
      <vt:lpstr>Why am I here?</vt:lpstr>
      <vt:lpstr>PowerPoint Presentation</vt:lpstr>
      <vt:lpstr>Who we are</vt:lpstr>
      <vt:lpstr>Human Factors/Ergonomics Professionals</vt:lpstr>
      <vt:lpstr>Domains</vt:lpstr>
      <vt:lpstr>PowerPoint Presentation</vt:lpstr>
      <vt:lpstr>PowerPoint Presentation</vt:lpstr>
      <vt:lpstr>Thanks for having 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Valerie Gravley</dc:creator>
  <cp:lastModifiedBy>Camille Peres</cp:lastModifiedBy>
  <cp:revision>37</cp:revision>
  <dcterms:created xsi:type="dcterms:W3CDTF">2017-01-30T20:04:56Z</dcterms:created>
  <dcterms:modified xsi:type="dcterms:W3CDTF">2025-06-14T11:38:25Z</dcterms:modified>
</cp:coreProperties>
</file>