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9" r:id="rId2"/>
    <p:sldId id="258" r:id="rId3"/>
    <p:sldId id="261" r:id="rId4"/>
    <p:sldId id="277" r:id="rId5"/>
    <p:sldId id="262" r:id="rId6"/>
    <p:sldId id="278" r:id="rId7"/>
    <p:sldId id="264" r:id="rId8"/>
    <p:sldId id="279" r:id="rId9"/>
    <p:sldId id="266" r:id="rId10"/>
    <p:sldId id="280" r:id="rId11"/>
    <p:sldId id="268" r:id="rId12"/>
    <p:sldId id="269" r:id="rId13"/>
    <p:sldId id="270" r:id="rId14"/>
    <p:sldId id="271" r:id="rId15"/>
    <p:sldId id="272" r:id="rId16"/>
    <p:sldId id="281" r:id="rId17"/>
    <p:sldId id="274" r:id="rId18"/>
    <p:sldId id="282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31"/>
    <p:restoredTop sz="94672"/>
  </p:normalViewPr>
  <p:slideViewPr>
    <p:cSldViewPr snapToGrid="0">
      <p:cViewPr varScale="1">
        <p:scale>
          <a:sx n="87" d="100"/>
          <a:sy n="87" d="100"/>
        </p:scale>
        <p:origin x="600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5D086-F1D6-E548-BF69-C22825411275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AF145B-9E53-3B49-9D61-0EB53C7BC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9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AF145B-9E53-3B49-9D61-0EB53C7BCA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27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AF145B-9E53-3B49-9D61-0EB53C7BCA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80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AF145B-9E53-3B49-9D61-0EB53C7BCA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0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AF145B-9E53-3B49-9D61-0EB53C7BCAF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29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4E9511-EC99-2F05-7236-09B0530222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7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A6FF5B-37D9-14CF-73D1-6A47AA3E0C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F8120BD-0FAF-92FD-D98C-D0945987F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90" y="1168401"/>
            <a:ext cx="5703489" cy="6133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10FC79-FC9A-A897-B33A-B747133CFC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2520" y="1168401"/>
            <a:ext cx="5731586" cy="6133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5FCDAED-A373-B50F-1DA7-59C18F0DF48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56478" y="1921435"/>
            <a:ext cx="5713001" cy="40856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7D05A20-6588-4D36-0567-D4C0B70F7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2520" y="1921434"/>
            <a:ext cx="5731586" cy="4085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5D9CF99-58C4-26A3-CC27-541DD405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35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C08EB92-2B96-0705-8CAB-FBD79A5C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6305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B52231-A687-BFEC-02BE-C13FCE3E21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CC0739D-BB6B-E0E8-7332-53607B8F7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473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020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DF4A97-A0FF-7A94-89B3-4734DAC8EC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6EACB70-A158-1CFC-EE5A-4BFCC3986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7890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4E41-D893-0AE2-690C-306521B78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94" y="101599"/>
            <a:ext cx="4688501" cy="1325757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2854E-EB2E-A8AA-0E5D-2B3F92134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20699"/>
            <a:ext cx="6752334" cy="548639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D2223-8B78-4A34-0E1B-ABEF7BC0B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6478" y="1651001"/>
            <a:ext cx="4688500" cy="4356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6423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EF5ED0-CC2B-D228-B22D-B00D35CCE1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C5D9639-DECE-2C2D-80B1-F00E866F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94" y="101599"/>
            <a:ext cx="4688501" cy="1325757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C7D101B-0C7B-5E0E-3CBB-2C774B434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6478" y="1651001"/>
            <a:ext cx="4688500" cy="4356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8E6A727-0261-EFFB-AD18-85BA1797C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20699"/>
            <a:ext cx="6752334" cy="548639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9262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4AC5D7-8E80-C7E3-D2A8-94DD50CA1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01599"/>
            <a:ext cx="6752333" cy="5905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891EF8-551C-37FA-9FF7-A59560524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7" y="101599"/>
            <a:ext cx="4688501" cy="1325757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969D0A6-4CA9-965E-38DD-CF0B00846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6478" y="1651001"/>
            <a:ext cx="4688500" cy="4356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848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41D0D5-D0AB-C106-2903-ED5740CDCB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AA68594-211E-40F3-8ACB-930A60E5A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01599"/>
            <a:ext cx="6752333" cy="5905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3C55C4-F0EC-3B18-C25F-25D23EEBA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7" y="101599"/>
            <a:ext cx="4688501" cy="1325757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89A31E7-936F-558A-1215-4CDF567367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6478" y="1651001"/>
            <a:ext cx="4688500" cy="4356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4981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945E28A-2703-8834-8726-82A775270A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51AE6E8D-02DF-B20E-453D-5ABAC90A16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5764" y="1739900"/>
            <a:ext cx="9986681" cy="2111999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 dirty="0"/>
              <a:t>Closing-Comments Go Here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B45B0AD-5967-074D-9675-FAA09CA70F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813895" y="4157009"/>
            <a:ext cx="8510417" cy="7578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cap="all" spc="300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Closing-comments subtitles go here</a:t>
            </a:r>
          </a:p>
        </p:txBody>
      </p:sp>
    </p:spTree>
    <p:extLst>
      <p:ext uri="{BB962C8B-B14F-4D97-AF65-F5344CB8AC3E}">
        <p14:creationId xmlns:p14="http://schemas.microsoft.com/office/powerpoint/2010/main" val="3581256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B168FD-607C-5AC1-413E-625A56CBC6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39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327F00-44DC-DD3C-8347-5C558CC8F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80EC100-E129-E7CB-8D38-53F884DCC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5766" y="1012373"/>
            <a:ext cx="9986681" cy="3337206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 dirty="0"/>
              <a:t>Sessions Section Divider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B34AAA2-CF64-1AEA-6AE6-570534C5FAD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53160" y="4654898"/>
            <a:ext cx="8031892" cy="13152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cap="all" spc="3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SESSION SECTION DIVIDER SUBTITLE</a:t>
            </a:r>
          </a:p>
        </p:txBody>
      </p:sp>
    </p:spTree>
    <p:extLst>
      <p:ext uri="{BB962C8B-B14F-4D97-AF65-F5344CB8AC3E}">
        <p14:creationId xmlns:p14="http://schemas.microsoft.com/office/powerpoint/2010/main" val="1985221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0D89C02-2728-65AA-7397-419F68C66B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3D447CE-47AC-AD38-A64F-8B785E0E85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131" y="1667435"/>
            <a:ext cx="8802891" cy="2704540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chemeClr val="tx2"/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 dirty="0"/>
              <a:t>Content Divider Slide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5D7A450-AC4F-3081-4AB8-1239751657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0131" y="4587274"/>
            <a:ext cx="5765516" cy="16707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cap="all" spc="3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CONTENT SECTION DIVIDER SUBTITLE</a:t>
            </a:r>
          </a:p>
        </p:txBody>
      </p:sp>
    </p:spTree>
    <p:extLst>
      <p:ext uri="{BB962C8B-B14F-4D97-AF65-F5344CB8AC3E}">
        <p14:creationId xmlns:p14="http://schemas.microsoft.com/office/powerpoint/2010/main" val="281546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F795552-C121-1290-F7AB-876130F0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7" y="101599"/>
            <a:ext cx="11697629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B536A9F-F0A6-1C08-4529-AC1C4B6102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6477" y="1181100"/>
            <a:ext cx="11697629" cy="492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181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552687-7C18-8B69-4F03-D664BAACA5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BCFF8E4-F62C-8883-6345-04330A051B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6477" y="1181100"/>
            <a:ext cx="11697629" cy="492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6C146646-3D9B-C3C7-E115-FA84985F4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787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818D3-C348-3F2B-E0B2-1A4B81DD87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478" y="1168401"/>
            <a:ext cx="5713001" cy="48386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CEC999-FE4B-685A-2BAB-61AE19EA0B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2520" y="1168399"/>
            <a:ext cx="5731586" cy="48386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3D0660C-0F9F-B2F4-57DC-DE678C058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274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3302AA-F142-5B12-6B84-EEB093D001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4C67B6-CE90-4683-759E-6574D3B479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478" y="1168401"/>
            <a:ext cx="5713001" cy="48386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8CF4BB6-E942-ADB0-3BEA-BD8FB16B6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2520" y="1168399"/>
            <a:ext cx="5731586" cy="48386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C361488-70E9-F11C-C1A5-D0D8D24EF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107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58256-D0B0-CA3D-7690-03787D08C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90" y="1168401"/>
            <a:ext cx="5703489" cy="6133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E23CBF-A0D1-B336-FC13-6DBF5CD08E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2520" y="1168401"/>
            <a:ext cx="5731586" cy="6133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46A8020-F94A-D938-03E2-E1F8C411599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56478" y="1921435"/>
            <a:ext cx="5713001" cy="40856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66010C65-1EE3-AA90-C3C7-2F31FD74A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2520" y="1921434"/>
            <a:ext cx="5731586" cy="40856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5385300E-C0C8-F976-E2AF-AD005EC5B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869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F4A3AD-E4F2-822B-CE3A-3758E95E9EE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87C1EB1-57D6-C1B5-48B5-B30C2BF8D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7" y="101599"/>
            <a:ext cx="11697629" cy="92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2A44835-5FC9-B524-9DEF-9D7D3C87F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477" y="1181100"/>
            <a:ext cx="11697629" cy="492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4916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58" r:id="rId2"/>
    <p:sldLayoutId id="2147483651" r:id="rId3"/>
    <p:sldLayoutId id="2147483649" r:id="rId4"/>
    <p:sldLayoutId id="2147483650" r:id="rId5"/>
    <p:sldLayoutId id="2147483662" r:id="rId6"/>
    <p:sldLayoutId id="2147483652" r:id="rId7"/>
    <p:sldLayoutId id="2147483665" r:id="rId8"/>
    <p:sldLayoutId id="2147483653" r:id="rId9"/>
    <p:sldLayoutId id="2147483666" r:id="rId10"/>
    <p:sldLayoutId id="2147483654" r:id="rId11"/>
    <p:sldLayoutId id="2147483661" r:id="rId12"/>
    <p:sldLayoutId id="2147483655" r:id="rId13"/>
    <p:sldLayoutId id="2147483663" r:id="rId14"/>
    <p:sldLayoutId id="2147483656" r:id="rId15"/>
    <p:sldLayoutId id="2147483667" r:id="rId16"/>
    <p:sldLayoutId id="2147483657" r:id="rId17"/>
    <p:sldLayoutId id="2147483669" r:id="rId18"/>
    <p:sldLayoutId id="214748366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03EC8-4397-3C36-C8DC-D0DF3A32A2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7185" y="-1016001"/>
            <a:ext cx="11697629" cy="927101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Powerpoint</a:t>
            </a:r>
            <a:r>
              <a:rPr lang="en-US" baseline="0" dirty="0"/>
              <a:t> Accessibility Best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22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C258AA1-574C-5D23-0785-B9ED80C4B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Slide Title – Dark Mode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BD41D7-FF89-B4B2-4195-59658BA3D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Comparison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4DB97-DA8C-6E79-CFD7-92E6548CC90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CCAC6-CC11-2323-E1D8-8658C4F15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Comparison 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D9F864-5230-9BB1-84B1-F630671D68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</p:spTree>
    <p:extLst>
      <p:ext uri="{BB962C8B-B14F-4D97-AF65-F5344CB8AC3E}">
        <p14:creationId xmlns:p14="http://schemas.microsoft.com/office/powerpoint/2010/main" val="2243375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F589-7419-01BC-32F9-109CCEF8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Only – Light Mode</a:t>
            </a:r>
          </a:p>
        </p:txBody>
      </p:sp>
    </p:spTree>
    <p:extLst>
      <p:ext uri="{BB962C8B-B14F-4D97-AF65-F5344CB8AC3E}">
        <p14:creationId xmlns:p14="http://schemas.microsoft.com/office/powerpoint/2010/main" val="1567262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6B0EF-4D4F-E4DC-20C9-22ABA9C2D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9" y="101598"/>
            <a:ext cx="11697627" cy="927101"/>
          </a:xfrm>
        </p:spPr>
        <p:txBody>
          <a:bodyPr/>
          <a:lstStyle/>
          <a:p>
            <a:r>
              <a:rPr lang="en-US" dirty="0"/>
              <a:t>Title Only – Dark Mode</a:t>
            </a:r>
          </a:p>
        </p:txBody>
      </p:sp>
    </p:spTree>
    <p:extLst>
      <p:ext uri="{BB962C8B-B14F-4D97-AF65-F5344CB8AC3E}">
        <p14:creationId xmlns:p14="http://schemas.microsoft.com/office/powerpoint/2010/main" val="3316786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3EC3-8CE3-FDBD-5864-15071DE42F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6477" y="101599"/>
            <a:ext cx="11697629" cy="92710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Blank Slide – Light Mode</a:t>
            </a:r>
          </a:p>
        </p:txBody>
      </p:sp>
    </p:spTree>
    <p:extLst>
      <p:ext uri="{BB962C8B-B14F-4D97-AF65-F5344CB8AC3E}">
        <p14:creationId xmlns:p14="http://schemas.microsoft.com/office/powerpoint/2010/main" val="2287504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C6C78-7274-D1E0-F70B-D00EC4555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7" y="101599"/>
            <a:ext cx="11697629" cy="92710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Blank Slide – Dark Mode</a:t>
            </a:r>
          </a:p>
        </p:txBody>
      </p:sp>
    </p:spTree>
    <p:extLst>
      <p:ext uri="{BB962C8B-B14F-4D97-AF65-F5344CB8AC3E}">
        <p14:creationId xmlns:p14="http://schemas.microsoft.com/office/powerpoint/2010/main" val="284390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066DF-8EF9-B42A-A26C-4CC985E89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w/ Caption Title –Light Mode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F5CD92-E74B-34AF-F6EB-D3C4FF4CD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 Goes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1E8F8-8CCC-C373-0275-A689057FD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 Line 1</a:t>
            </a:r>
          </a:p>
          <a:p>
            <a:pPr lvl="1"/>
            <a:r>
              <a:rPr lang="en-US" dirty="0"/>
              <a:t>Content Line 2</a:t>
            </a:r>
          </a:p>
          <a:p>
            <a:pPr lvl="2"/>
            <a:r>
              <a:rPr lang="en-US" dirty="0"/>
              <a:t>Content Line 3</a:t>
            </a:r>
          </a:p>
        </p:txBody>
      </p:sp>
    </p:spTree>
    <p:extLst>
      <p:ext uri="{BB962C8B-B14F-4D97-AF65-F5344CB8AC3E}">
        <p14:creationId xmlns:p14="http://schemas.microsoft.com/office/powerpoint/2010/main" val="2288133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41CCE-C63B-C6D9-0625-AFD0742A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w/ Caption Title – Dark Mode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15486-8762-ABC6-E026-5F7DD2B9B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 Goes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7F29EC-E531-79EF-BA9E-1C6B9BBD8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 Line 1</a:t>
            </a:r>
          </a:p>
          <a:p>
            <a:pPr lvl="1"/>
            <a:r>
              <a:rPr lang="en-US" dirty="0"/>
              <a:t>Content Line 2</a:t>
            </a:r>
          </a:p>
          <a:p>
            <a:pPr lvl="2"/>
            <a:r>
              <a:rPr lang="en-US" dirty="0"/>
              <a:t>Content Line 3</a:t>
            </a:r>
          </a:p>
        </p:txBody>
      </p:sp>
    </p:spTree>
    <p:extLst>
      <p:ext uri="{BB962C8B-B14F-4D97-AF65-F5344CB8AC3E}">
        <p14:creationId xmlns:p14="http://schemas.microsoft.com/office/powerpoint/2010/main" val="1086820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635039-2DF4-EB39-27D5-70B3F5A71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Picture w/ Caption Title – Light Mode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AAE31-3D06-0038-BC14-5E8A407C2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 Goes Here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D501E9-1740-F5CD-8932-45BAAED4566E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78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CD514F-76B4-48AF-6BDA-2F6B52B0B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Picture w/ Caption Title - Dark Mode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CA85CF-EAB6-FD8E-86BF-076161B39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 Goes Here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ECC2B10-38D9-4CA3-CCDA-94C352C80062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35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3FCF6-15D1-48DF-0A12-E4A863107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Comments Go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52618-2097-1683-EE9C-C605A60B9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3895" y="4082867"/>
            <a:ext cx="8510417" cy="757892"/>
          </a:xfrm>
        </p:spPr>
        <p:txBody>
          <a:bodyPr/>
          <a:lstStyle/>
          <a:p>
            <a:r>
              <a:rPr lang="en-US" dirty="0"/>
              <a:t>Extra Closing comments go here</a:t>
            </a:r>
          </a:p>
        </p:txBody>
      </p:sp>
    </p:spTree>
    <p:extLst>
      <p:ext uri="{BB962C8B-B14F-4D97-AF65-F5344CB8AC3E}">
        <p14:creationId xmlns:p14="http://schemas.microsoft.com/office/powerpoint/2010/main" val="109425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F274-132A-8DDC-C3B6-511A6CE72F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7185" y="-927101"/>
            <a:ext cx="11697629" cy="92710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HFES</a:t>
            </a:r>
            <a:r>
              <a:rPr lang="en-US" baseline="0" dirty="0"/>
              <a:t> 70</a:t>
            </a:r>
            <a:r>
              <a:rPr lang="en-US" baseline="30000" dirty="0"/>
              <a:t>th</a:t>
            </a:r>
            <a:r>
              <a:rPr lang="en-US" baseline="0" dirty="0"/>
              <a:t> International Annual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16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F3DB-DFA0-FB5B-CDD1-C0FF42E11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131" y="1667435"/>
            <a:ext cx="8802891" cy="2704540"/>
          </a:xfrm>
        </p:spPr>
        <p:txBody>
          <a:bodyPr/>
          <a:lstStyle/>
          <a:p>
            <a:r>
              <a:rPr lang="en-US" dirty="0"/>
              <a:t>Content Divider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3C5E2E-A957-5B83-A7DA-EF7E63075D5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20131" y="4587274"/>
            <a:ext cx="5765516" cy="167075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Content divider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51915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247BB-E411-BA3D-DE62-F10456CF5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Divider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90C54-235E-6CD9-5AEE-4C150F959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Session divider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254647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F51AC-0199-3DC8-4AD4-3AF26270E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 – Light Mode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726DB-16BD-5831-E84A-29774430C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</p:spTree>
    <p:extLst>
      <p:ext uri="{BB962C8B-B14F-4D97-AF65-F5344CB8AC3E}">
        <p14:creationId xmlns:p14="http://schemas.microsoft.com/office/powerpoint/2010/main" val="270559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F9A5DB-1B2D-1E7E-223B-C3FD5B058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 – Dark Mode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9ECA6E-146B-2A12-61D8-1BF2CA0112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</p:spTree>
    <p:extLst>
      <p:ext uri="{BB962C8B-B14F-4D97-AF65-F5344CB8AC3E}">
        <p14:creationId xmlns:p14="http://schemas.microsoft.com/office/powerpoint/2010/main" val="1170310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D4684B-C979-8D84-D284-8F53DE168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Slide Title – Light Mode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CAF938-EC38-985F-C047-0D1F74CC9A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E4BA0-2C16-FE27-D880-225D5A323E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</p:spTree>
    <p:extLst>
      <p:ext uri="{BB962C8B-B14F-4D97-AF65-F5344CB8AC3E}">
        <p14:creationId xmlns:p14="http://schemas.microsoft.com/office/powerpoint/2010/main" val="4114588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1DEB21-D8BD-F3FA-0D3A-8DB96656C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Slide Title - Dark Mode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5C057B-C827-7EA9-0C1D-3339542B48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Line 1 Body Copy 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59027-2296-496B-1D4A-82465CA745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</p:spTree>
    <p:extLst>
      <p:ext uri="{BB962C8B-B14F-4D97-AF65-F5344CB8AC3E}">
        <p14:creationId xmlns:p14="http://schemas.microsoft.com/office/powerpoint/2010/main" val="185784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4B3C714-85E7-655B-24C7-8E74A788F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Slide Title – Light Mode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86B3B9-2AE7-B458-151B-0E8B66997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Comparison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A7EB2-8735-D3F6-C720-B7E4A62D209C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BC78F-8D0F-6038-46B7-EDD947852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Comparison 2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607190-6A01-EF52-4140-B32BE9F6F0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Line 1 Body Copy</a:t>
            </a:r>
          </a:p>
          <a:p>
            <a:pPr lvl="1"/>
            <a:r>
              <a:rPr lang="en-US" dirty="0"/>
              <a:t>Line 2 Body Copy</a:t>
            </a:r>
          </a:p>
          <a:p>
            <a:pPr lvl="2"/>
            <a:r>
              <a:rPr lang="en-US" dirty="0"/>
              <a:t>Line 3 Body Copy</a:t>
            </a:r>
          </a:p>
        </p:txBody>
      </p:sp>
    </p:spTree>
    <p:extLst>
      <p:ext uri="{BB962C8B-B14F-4D97-AF65-F5344CB8AC3E}">
        <p14:creationId xmlns:p14="http://schemas.microsoft.com/office/powerpoint/2010/main" val="1963174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PIRE 26 Theme Colors">
      <a:dk1>
        <a:srgbClr val="000000"/>
      </a:dk1>
      <a:lt1>
        <a:srgbClr val="FFFFFF"/>
      </a:lt1>
      <a:dk2>
        <a:srgbClr val="1B1C46"/>
      </a:dk2>
      <a:lt2>
        <a:srgbClr val="E8E8E8"/>
      </a:lt2>
      <a:accent1>
        <a:srgbClr val="8C459C"/>
      </a:accent1>
      <a:accent2>
        <a:srgbClr val="CA4849"/>
      </a:accent2>
      <a:accent3>
        <a:srgbClr val="DA9627"/>
      </a:accent3>
      <a:accent4>
        <a:srgbClr val="202758"/>
      </a:accent4>
      <a:accent5>
        <a:srgbClr val="732C6D"/>
      </a:accent5>
      <a:accent6>
        <a:srgbClr val="4EA72E"/>
      </a:accent6>
      <a:hlink>
        <a:srgbClr val="732C6D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287</Words>
  <Application>Microsoft Office PowerPoint</Application>
  <PresentationFormat>Widescreen</PresentationFormat>
  <Paragraphs>70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Powerpoint Accessibility Best Practices</vt:lpstr>
      <vt:lpstr>HFES 70th International Annual Meeting</vt:lpstr>
      <vt:lpstr>Content Divider Goes Here</vt:lpstr>
      <vt:lpstr>Session Divider Title Goes Here</vt:lpstr>
      <vt:lpstr>Slide Title – Light Mode </vt:lpstr>
      <vt:lpstr>Slide Title – Dark Mode</vt:lpstr>
      <vt:lpstr>Two Column Slide Title – Light Mode</vt:lpstr>
      <vt:lpstr>Two Column Slide Title - Dark Mode</vt:lpstr>
      <vt:lpstr>Comparison Slide Title – Light Mode</vt:lpstr>
      <vt:lpstr>Comparison Slide Title – Dark Mode</vt:lpstr>
      <vt:lpstr>Title Only – Light Mode</vt:lpstr>
      <vt:lpstr>Title Only – Dark Mode</vt:lpstr>
      <vt:lpstr>Blank Slide – Light Mode</vt:lpstr>
      <vt:lpstr>Blank Slide – Dark Mode</vt:lpstr>
      <vt:lpstr>Content w/ Caption Title –Light Mode</vt:lpstr>
      <vt:lpstr>Content w/ Caption Title – Dark Mode</vt:lpstr>
      <vt:lpstr>Picture w/ Caption Title – Light Mode</vt:lpstr>
      <vt:lpstr>Picture w/ Caption Title - Dark Mode</vt:lpstr>
      <vt:lpstr>Closing Comments Go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Karli Milestone</dc:creator>
  <cp:lastModifiedBy>Alexis Kolak</cp:lastModifiedBy>
  <cp:revision>28</cp:revision>
  <dcterms:created xsi:type="dcterms:W3CDTF">2026-05-12T19:28:03Z</dcterms:created>
  <dcterms:modified xsi:type="dcterms:W3CDTF">2026-09-04T16:34:15Z</dcterms:modified>
</cp:coreProperties>
</file>