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70" r:id="rId6"/>
    <p:sldId id="271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73"/>
  </p:normalViewPr>
  <p:slideViewPr>
    <p:cSldViewPr snapToGrid="0">
      <p:cViewPr>
        <p:scale>
          <a:sx n="110" d="100"/>
          <a:sy n="110" d="100"/>
        </p:scale>
        <p:origin x="720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0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35548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5304"/>
            <a:ext cx="6858000" cy="6268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0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35548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5304"/>
            <a:ext cx="6858000" cy="6268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2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35548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5304"/>
            <a:ext cx="6858000" cy="6268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7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3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442" y="1232057"/>
            <a:ext cx="4341114" cy="3356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726" y="1232057"/>
            <a:ext cx="4341114" cy="3356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5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624" y="1786128"/>
            <a:ext cx="6016752" cy="1790700"/>
          </a:xfrm>
        </p:spPr>
        <p:txBody>
          <a:bodyPr anchor="ctr"/>
          <a:lstStyle>
            <a:lvl1pPr algn="ctr"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3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442" y="136684"/>
            <a:ext cx="8899398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442" y="1232057"/>
            <a:ext cx="8899398" cy="3356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5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5" r:id="rId4"/>
    <p:sldLayoutId id="2147483662" r:id="rId5"/>
    <p:sldLayoutId id="2147483664" r:id="rId6"/>
    <p:sldLayoutId id="214748367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3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5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47FC-3C8D-2E05-CC5D-2AB80CC37F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442" y="-1116383"/>
            <a:ext cx="8899398" cy="994172"/>
          </a:xfrm>
        </p:spPr>
        <p:txBody>
          <a:bodyPr/>
          <a:lstStyle/>
          <a:p>
            <a:r>
              <a:rPr lang="en-US" dirty="0"/>
              <a:t>Aspire HFES 69</a:t>
            </a:r>
            <a:r>
              <a:rPr lang="en-US" baseline="30000" dirty="0"/>
              <a:t>th</a:t>
            </a:r>
            <a:r>
              <a:rPr lang="en-US" dirty="0"/>
              <a:t> International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252843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6966-6362-CC28-693D-C907B8145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header style - blue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2BD06-70C6-CD0D-E67E-865C3A8D63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edit subhead style</a:t>
            </a:r>
          </a:p>
        </p:txBody>
      </p:sp>
    </p:spTree>
    <p:extLst>
      <p:ext uri="{BB962C8B-B14F-4D97-AF65-F5344CB8AC3E}">
        <p14:creationId xmlns:p14="http://schemas.microsoft.com/office/powerpoint/2010/main" val="207774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F979-D5D7-41A2-26D4-A6DEB6921D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header style - navy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3CB59-3EC5-B314-E4FA-59CB71FAC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edit subhead style</a:t>
            </a:r>
          </a:p>
        </p:txBody>
      </p:sp>
    </p:spTree>
    <p:extLst>
      <p:ext uri="{BB962C8B-B14F-4D97-AF65-F5344CB8AC3E}">
        <p14:creationId xmlns:p14="http://schemas.microsoft.com/office/powerpoint/2010/main" val="222176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A0BD-458A-E272-80BE-BC8A93AD8E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header style - yellow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AAFFA-57E7-C9AA-3A43-844222350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edit subhead style</a:t>
            </a:r>
          </a:p>
        </p:txBody>
      </p:sp>
    </p:spTree>
    <p:extLst>
      <p:ext uri="{BB962C8B-B14F-4D97-AF65-F5344CB8AC3E}">
        <p14:creationId xmlns:p14="http://schemas.microsoft.com/office/powerpoint/2010/main" val="37415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05AE7-CE2C-62B8-49D2-A745EEA7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header style – 1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25F81-7759-AEEF-2C7B-32C0303E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to edit text style</a:t>
            </a:r>
          </a:p>
          <a:p>
            <a:pPr marL="857250" lvl="1" indent="-342900"/>
            <a:r>
              <a:rPr lang="en-US" dirty="0"/>
              <a:t>Second level</a:t>
            </a:r>
          </a:p>
          <a:p>
            <a:pPr marL="1200150" lvl="2" indent="-342900"/>
            <a:r>
              <a:rPr lang="en-US" dirty="0"/>
              <a:t>Third level</a:t>
            </a:r>
          </a:p>
          <a:p>
            <a:pPr marL="1543050" lvl="3" indent="-342900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8193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A37F-B946-80CA-ECC4-65878B01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header style – 2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F5E35-EBE2-9019-7830-5C7F5FE262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Click to edit text style</a:t>
            </a:r>
          </a:p>
          <a:p>
            <a:pPr marL="857250" lvl="1" indent="-342900"/>
            <a:r>
              <a:rPr lang="en-US" dirty="0"/>
              <a:t>Second level</a:t>
            </a:r>
          </a:p>
          <a:p>
            <a:pPr marL="1200150" lvl="2" indent="-342900"/>
            <a:r>
              <a:rPr lang="en-US" dirty="0"/>
              <a:t>Third level</a:t>
            </a:r>
          </a:p>
          <a:p>
            <a:pPr marL="1543050" lvl="3" indent="-342900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78D7E-BE6D-ABB5-5B77-E8766E3A2F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Click to edit text style</a:t>
            </a:r>
          </a:p>
          <a:p>
            <a:pPr marL="857250" lvl="1" indent="-342900"/>
            <a:r>
              <a:rPr lang="en-US" dirty="0"/>
              <a:t>Second level</a:t>
            </a:r>
          </a:p>
          <a:p>
            <a:pPr marL="1200150" lvl="2" indent="-342900"/>
            <a:r>
              <a:rPr lang="en-US" dirty="0"/>
              <a:t>Third level</a:t>
            </a:r>
          </a:p>
          <a:p>
            <a:pPr marL="1543050" lvl="3" indent="-342900"/>
            <a:r>
              <a:rPr lang="en-US" dirty="0"/>
              <a:t>Fourth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6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678E9-C623-BA00-5CF6-E8417DA1E3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header style - white</a:t>
            </a:r>
          </a:p>
        </p:txBody>
      </p:sp>
    </p:spTree>
    <p:extLst>
      <p:ext uri="{BB962C8B-B14F-4D97-AF65-F5344CB8AC3E}">
        <p14:creationId xmlns:p14="http://schemas.microsoft.com/office/powerpoint/2010/main" val="294864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0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22F4E"/>
      </a:accent1>
      <a:accent2>
        <a:srgbClr val="FFA301"/>
      </a:accent2>
      <a:accent3>
        <a:srgbClr val="3F58BB"/>
      </a:accent3>
      <a:accent4>
        <a:srgbClr val="FF1D3B"/>
      </a:accent4>
      <a:accent5>
        <a:srgbClr val="122F4E"/>
      </a:accent5>
      <a:accent6>
        <a:srgbClr val="FFA301"/>
      </a:accent6>
      <a:hlink>
        <a:srgbClr val="3F58BB"/>
      </a:hlink>
      <a:folHlink>
        <a:srgbClr val="FF1D3B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8D13573F-68D6-4A4B-952B-89278922508C}" vid="{C8290B4B-C139-694A-AECC-C0FF637F9B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HFES_1553550-25_ASPIRE_PPT_Final</Template>
  <TotalTime>0</TotalTime>
  <Words>98</Words>
  <Application>Microsoft Office PowerPoint</Application>
  <PresentationFormat>On-screen Show (16:9)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Franklin Gothic Medium</vt:lpstr>
      <vt:lpstr>Office Theme</vt:lpstr>
      <vt:lpstr>Aspire HFES 69th International Annual Meeting</vt:lpstr>
      <vt:lpstr>Click to edit header style - blue</vt:lpstr>
      <vt:lpstr>Click to edit header style - navy</vt:lpstr>
      <vt:lpstr>Click to edit header style - yellow</vt:lpstr>
      <vt:lpstr>Click to edit header style – 1 column</vt:lpstr>
      <vt:lpstr>Click to edit header style – 2 columns</vt:lpstr>
      <vt:lpstr>Click to edit header style - white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Steven Kemp</dc:creator>
  <cp:lastModifiedBy>Steven Kemp</cp:lastModifiedBy>
  <cp:revision>1</cp:revision>
  <dcterms:created xsi:type="dcterms:W3CDTF">2025-05-28T17:39:17Z</dcterms:created>
  <dcterms:modified xsi:type="dcterms:W3CDTF">2025-05-28T17:39:46Z</dcterms:modified>
</cp:coreProperties>
</file>